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slides/slide20.xml" ContentType="application/vnd.openxmlformats-officedocument.presentationml.slide+xml"/>
  <Override PartName="/ppt/slides/slide22.xml" ContentType="application/vnd.openxmlformats-officedocument.presentationml.slide+xml"/>
  <Override PartName="/ppt/diagrams/data1.xml" ContentType="application/vnd.openxmlformats-officedocument.drawingml.diagramData+xml"/>
  <Override PartName="/ppt/slides/slide21.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9.xml" ContentType="application/vnd.openxmlformats-officedocument.presentationml.slideLayout+xml"/>
  <Override PartName="/ppt/slideLayouts/slideLayout28.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9.xml" ContentType="application/vnd.openxmlformats-officedocument.presentationml.slideLayout+xml"/>
  <Override PartName="/ppt/slideLayouts/slideLayout3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30.xml" ContentType="application/vnd.openxmlformats-officedocument.presentationml.slideLayout+xml"/>
  <Override PartName="/ppt/slideLayouts/slideLayout32.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6.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charts/chart2.xml" ContentType="application/vnd.openxmlformats-officedocument.drawingml.chart+xml"/>
  <Override PartName="/ppt/theme/theme7.xml" ContentType="application/vnd.openxmlformats-officedocument.them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6.xml" ContentType="application/vnd.openxmlformats-officedocument.themeOverride+xml"/>
  <Override PartName="/ppt/theme/themeOverride5.xml" ContentType="application/vnd.openxmlformats-officedocument.themeOverride+xml"/>
  <Override PartName="/ppt/theme/themeOverride4.xml" ContentType="application/vnd.openxmlformats-officedocument.themeOverr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9.xml" ContentType="application/vnd.openxmlformats-officedocument.theme+xml"/>
  <Override PartName="/ppt/theme/theme10.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2.xml" ContentType="application/vnd.openxmlformats-officedocument.theme+xml"/>
  <Override PartName="/ppt/theme/theme11.xml" ContentType="application/vnd.openxmlformats-officedocument.theme+xml"/>
  <Override PartName="/ppt/diagrams/drawing1.xml" ContentType="application/vnd.ms-office.drawingml.diagramDrawing+xml"/>
  <Override PartName="/ppt/theme/theme8.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715" r:id="rId2"/>
    <p:sldMasterId id="2147483668" r:id="rId3"/>
    <p:sldMasterId id="2147483704" r:id="rId4"/>
    <p:sldMasterId id="2147483712" r:id="rId5"/>
    <p:sldMasterId id="2147483719" r:id="rId6"/>
    <p:sldMasterId id="2147483735" r:id="rId7"/>
    <p:sldMasterId id="2147483728" r:id="rId8"/>
    <p:sldMasterId id="2147483732" r:id="rId9"/>
    <p:sldMasterId id="2147483742" r:id="rId10"/>
  </p:sldMasterIdLst>
  <p:notesMasterIdLst>
    <p:notesMasterId r:id="rId33"/>
  </p:notesMasterIdLst>
  <p:handoutMasterIdLst>
    <p:handoutMasterId r:id="rId34"/>
  </p:handoutMasterIdLst>
  <p:sldIdLst>
    <p:sldId id="256" r:id="rId11"/>
    <p:sldId id="257" r:id="rId12"/>
    <p:sldId id="258" r:id="rId13"/>
    <p:sldId id="259" r:id="rId14"/>
    <p:sldId id="260" r:id="rId15"/>
    <p:sldId id="261" r:id="rId16"/>
    <p:sldId id="262" r:id="rId17"/>
    <p:sldId id="277" r:id="rId18"/>
    <p:sldId id="278" r:id="rId19"/>
    <p:sldId id="263"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E4C"/>
    <a:srgbClr val="008080"/>
    <a:srgbClr val="6600C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8" autoAdjust="0"/>
    <p:restoredTop sz="94671" autoAdjust="0"/>
  </p:normalViewPr>
  <p:slideViewPr>
    <p:cSldViewPr>
      <p:cViewPr>
        <p:scale>
          <a:sx n="84" d="100"/>
          <a:sy n="84" d="100"/>
        </p:scale>
        <p:origin x="-1770"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44" d="100"/>
          <a:sy n="44"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customXml" Target="../customXml/item1.xml"/><Relationship Id="rId21" Type="http://schemas.openxmlformats.org/officeDocument/2006/relationships/slide" Target="slides/slide11.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jandro.noguez\Documents\An&#225;lisis%20de%20demanda\SEMAR\Categorias\SEMAR%20an&#225;lisis%20demanda20sep14con5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ejandro.noguez\Documents\An&#225;lisis%20de%20demanda\SEMAR\Categorias\SEMAR%20an&#225;lisis%20demanda20sep14con5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80"/>
      <c:rotY val="100"/>
      <c:rAngAx val="1"/>
    </c:view3D>
    <c:floor>
      <c:thickness val="0"/>
    </c:floor>
    <c:sideWall>
      <c:thickness val="0"/>
    </c:sideWall>
    <c:backWall>
      <c:thickness val="0"/>
    </c:backWall>
    <c:plotArea>
      <c:layout/>
      <c:bar3DChart>
        <c:barDir val="bar"/>
        <c:grouping val="clustered"/>
        <c:varyColors val="0"/>
        <c:ser>
          <c:idx val="0"/>
          <c:order val="0"/>
          <c:invertIfNegative val="0"/>
          <c:dLbls>
            <c:spPr>
              <a:scene3d>
                <a:camera prst="orthographicFront"/>
                <a:lightRig rig="threePt" dir="t"/>
              </a:scene3d>
              <a:sp3d>
                <a:bevelB/>
              </a:sp3d>
            </c:spPr>
            <c:txPr>
              <a:bodyPr/>
              <a:lstStyle/>
              <a:p>
                <a:pPr>
                  <a:defRPr b="1">
                    <a:solidFill>
                      <a:sysClr val="windowText" lastClr="000000"/>
                    </a:solidFill>
                  </a:defRPr>
                </a:pPr>
                <a:endParaRPr lang="es-MX"/>
              </a:p>
            </c:txPr>
            <c:showLegendKey val="1"/>
            <c:showVal val="1"/>
            <c:showCatName val="0"/>
            <c:showSerName val="0"/>
            <c:showPercent val="0"/>
            <c:showBubbleSize val="0"/>
            <c:showLeaderLines val="0"/>
          </c:dLbls>
          <c:cat>
            <c:strRef>
              <c:f>Hoja2!$E$2:$E$19</c:f>
              <c:strCache>
                <c:ptCount val="18"/>
                <c:pt idx="0">
                  <c:v>Información de servidores públicos</c:v>
                </c:pt>
                <c:pt idx="1">
                  <c:v>Contacto ciudadano</c:v>
                </c:pt>
                <c:pt idx="2">
                  <c:v>Información relevante</c:v>
                </c:pt>
                <c:pt idx="3">
                  <c:v>Contrataciones</c:v>
                </c:pt>
                <c:pt idx="4">
                  <c:v>Presupuesto</c:v>
                </c:pt>
                <c:pt idx="5">
                  <c:v>Sistema educativo naval</c:v>
                </c:pt>
                <c:pt idx="6">
                  <c:v>Informe de Rendición de Cuentas de la Administración Pública</c:v>
                </c:pt>
                <c:pt idx="7">
                  <c:v>Marco normativo</c:v>
                </c:pt>
                <c:pt idx="8">
                  <c:v>Mando naval</c:v>
                </c:pt>
                <c:pt idx="9">
                  <c:v>Investigación</c:v>
                </c:pt>
                <c:pt idx="10">
                  <c:v>Recomendaciones CNDH</c:v>
                </c:pt>
                <c:pt idx="11">
                  <c:v>Unidades de superficie</c:v>
                </c:pt>
                <c:pt idx="12">
                  <c:v>Biblioteca SEMAR</c:v>
                </c:pt>
                <c:pt idx="13">
                  <c:v>Comunicados de prensa</c:v>
                </c:pt>
                <c:pt idx="14">
                  <c:v>Ciencia</c:v>
                </c:pt>
                <c:pt idx="15">
                  <c:v>Meteorología</c:v>
                </c:pt>
                <c:pt idx="16">
                  <c:v>Transparencia Focalizada</c:v>
                </c:pt>
                <c:pt idx="17">
                  <c:v>Unidades Aeronavales de la Armada de México</c:v>
                </c:pt>
              </c:strCache>
            </c:strRef>
          </c:cat>
          <c:val>
            <c:numRef>
              <c:f>Hoja2!$F$2:$F$19</c:f>
              <c:numCache>
                <c:formatCode>General</c:formatCode>
                <c:ptCount val="18"/>
                <c:pt idx="0">
                  <c:v>48</c:v>
                </c:pt>
                <c:pt idx="1">
                  <c:v>40</c:v>
                </c:pt>
                <c:pt idx="2">
                  <c:v>40</c:v>
                </c:pt>
                <c:pt idx="3">
                  <c:v>28</c:v>
                </c:pt>
                <c:pt idx="4">
                  <c:v>18</c:v>
                </c:pt>
                <c:pt idx="5">
                  <c:v>8</c:v>
                </c:pt>
                <c:pt idx="6">
                  <c:v>6</c:v>
                </c:pt>
                <c:pt idx="7">
                  <c:v>6</c:v>
                </c:pt>
                <c:pt idx="8">
                  <c:v>5</c:v>
                </c:pt>
                <c:pt idx="9">
                  <c:v>4</c:v>
                </c:pt>
                <c:pt idx="10">
                  <c:v>4</c:v>
                </c:pt>
                <c:pt idx="11">
                  <c:v>4</c:v>
                </c:pt>
                <c:pt idx="12">
                  <c:v>3</c:v>
                </c:pt>
                <c:pt idx="13">
                  <c:v>3</c:v>
                </c:pt>
                <c:pt idx="14">
                  <c:v>2</c:v>
                </c:pt>
                <c:pt idx="15">
                  <c:v>2</c:v>
                </c:pt>
                <c:pt idx="16">
                  <c:v>2</c:v>
                </c:pt>
                <c:pt idx="17">
                  <c:v>2</c:v>
                </c:pt>
              </c:numCache>
            </c:numRef>
          </c:val>
        </c:ser>
        <c:dLbls>
          <c:showLegendKey val="0"/>
          <c:showVal val="0"/>
          <c:showCatName val="0"/>
          <c:showSerName val="0"/>
          <c:showPercent val="0"/>
          <c:showBubbleSize val="0"/>
        </c:dLbls>
        <c:gapWidth val="150"/>
        <c:shape val="box"/>
        <c:axId val="99866880"/>
        <c:axId val="99946496"/>
        <c:axId val="0"/>
      </c:bar3DChart>
      <c:catAx>
        <c:axId val="99866880"/>
        <c:scaling>
          <c:orientation val="minMax"/>
        </c:scaling>
        <c:delete val="1"/>
        <c:axPos val="l"/>
        <c:majorTickMark val="out"/>
        <c:minorTickMark val="none"/>
        <c:tickLblPos val="nextTo"/>
        <c:crossAx val="99946496"/>
        <c:crosses val="autoZero"/>
        <c:auto val="1"/>
        <c:lblAlgn val="ctr"/>
        <c:lblOffset val="100"/>
        <c:noMultiLvlLbl val="0"/>
      </c:catAx>
      <c:valAx>
        <c:axId val="99946496"/>
        <c:scaling>
          <c:orientation val="minMax"/>
        </c:scaling>
        <c:delete val="0"/>
        <c:axPos val="b"/>
        <c:numFmt formatCode="General" sourceLinked="1"/>
        <c:majorTickMark val="out"/>
        <c:minorTickMark val="none"/>
        <c:tickLblPos val="nextTo"/>
        <c:crossAx val="99866880"/>
        <c:crosses val="autoZero"/>
        <c:crossBetween val="between"/>
      </c:valAx>
    </c:plotArea>
    <c:plotVisOnly val="1"/>
    <c:dispBlanksAs val="gap"/>
    <c:showDLblsOverMax val="0"/>
  </c:chart>
  <c:txPr>
    <a:bodyPr/>
    <a:lstStyle/>
    <a:p>
      <a:pPr>
        <a:defRPr sz="1050">
          <a:latin typeface="Arial" pitchFamily="34" charset="0"/>
          <a:cs typeface="Arial"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80"/>
      <c:rotY val="100"/>
      <c:rAngAx val="1"/>
    </c:view3D>
    <c:floor>
      <c:thickness val="0"/>
    </c:floor>
    <c:sideWall>
      <c:thickness val="0"/>
    </c:sideWall>
    <c:backWall>
      <c:thickness val="0"/>
    </c:backWall>
    <c:plotArea>
      <c:layout/>
      <c:bar3DChart>
        <c:barDir val="bar"/>
        <c:grouping val="clustered"/>
        <c:varyColors val="0"/>
        <c:ser>
          <c:idx val="0"/>
          <c:order val="0"/>
          <c:invertIfNegative val="0"/>
          <c:dLbls>
            <c:spPr>
              <a:scene3d>
                <a:camera prst="orthographicFront"/>
                <a:lightRig rig="threePt" dir="t"/>
              </a:scene3d>
              <a:sp3d>
                <a:bevelB/>
              </a:sp3d>
            </c:spPr>
            <c:txPr>
              <a:bodyPr/>
              <a:lstStyle/>
              <a:p>
                <a:pPr>
                  <a:defRPr b="1">
                    <a:solidFill>
                      <a:sysClr val="windowText" lastClr="000000"/>
                    </a:solidFill>
                  </a:defRPr>
                </a:pPr>
                <a:endParaRPr lang="es-MX"/>
              </a:p>
            </c:txPr>
            <c:showLegendKey val="1"/>
            <c:showVal val="1"/>
            <c:showCatName val="0"/>
            <c:showSerName val="0"/>
            <c:showPercent val="0"/>
            <c:showBubbleSize val="0"/>
            <c:showLeaderLines val="0"/>
          </c:dLbls>
          <c:cat>
            <c:strRef>
              <c:f>Hoja2!$E$2:$E$7</c:f>
              <c:strCache>
                <c:ptCount val="6"/>
                <c:pt idx="0">
                  <c:v>Información de servidores públicos</c:v>
                </c:pt>
                <c:pt idx="1">
                  <c:v>Contacto ciudadano</c:v>
                </c:pt>
                <c:pt idx="2">
                  <c:v>Información relevante</c:v>
                </c:pt>
                <c:pt idx="3">
                  <c:v>Contrataciones</c:v>
                </c:pt>
                <c:pt idx="4">
                  <c:v>Presupuesto</c:v>
                </c:pt>
                <c:pt idx="5">
                  <c:v>Sistema educativo naval</c:v>
                </c:pt>
              </c:strCache>
            </c:strRef>
          </c:cat>
          <c:val>
            <c:numRef>
              <c:f>Hoja2!$F$2:$F$7</c:f>
              <c:numCache>
                <c:formatCode>General</c:formatCode>
                <c:ptCount val="6"/>
                <c:pt idx="0">
                  <c:v>48</c:v>
                </c:pt>
                <c:pt idx="1">
                  <c:v>40</c:v>
                </c:pt>
                <c:pt idx="2">
                  <c:v>40</c:v>
                </c:pt>
                <c:pt idx="3">
                  <c:v>28</c:v>
                </c:pt>
                <c:pt idx="4">
                  <c:v>18</c:v>
                </c:pt>
                <c:pt idx="5">
                  <c:v>8</c:v>
                </c:pt>
              </c:numCache>
            </c:numRef>
          </c:val>
        </c:ser>
        <c:dLbls>
          <c:showLegendKey val="0"/>
          <c:showVal val="0"/>
          <c:showCatName val="0"/>
          <c:showSerName val="0"/>
          <c:showPercent val="0"/>
          <c:showBubbleSize val="0"/>
        </c:dLbls>
        <c:gapWidth val="150"/>
        <c:shape val="box"/>
        <c:axId val="100001664"/>
        <c:axId val="100003200"/>
        <c:axId val="0"/>
      </c:bar3DChart>
      <c:catAx>
        <c:axId val="100001664"/>
        <c:scaling>
          <c:orientation val="minMax"/>
        </c:scaling>
        <c:delete val="0"/>
        <c:axPos val="l"/>
        <c:majorTickMark val="out"/>
        <c:minorTickMark val="none"/>
        <c:tickLblPos val="nextTo"/>
        <c:crossAx val="100003200"/>
        <c:crosses val="autoZero"/>
        <c:auto val="1"/>
        <c:lblAlgn val="ctr"/>
        <c:lblOffset val="100"/>
        <c:noMultiLvlLbl val="0"/>
      </c:catAx>
      <c:valAx>
        <c:axId val="100003200"/>
        <c:scaling>
          <c:orientation val="minMax"/>
        </c:scaling>
        <c:delete val="0"/>
        <c:axPos val="b"/>
        <c:numFmt formatCode="General" sourceLinked="1"/>
        <c:majorTickMark val="out"/>
        <c:minorTickMark val="none"/>
        <c:tickLblPos val="nextTo"/>
        <c:crossAx val="100001664"/>
        <c:crosses val="autoZero"/>
        <c:crossBetween val="between"/>
      </c:valAx>
    </c:plotArea>
    <c:plotVisOnly val="1"/>
    <c:dispBlanksAs val="gap"/>
    <c:showDLblsOverMax val="0"/>
  </c:chart>
  <c:txPr>
    <a:bodyPr/>
    <a:lstStyle/>
    <a:p>
      <a:pPr>
        <a:defRPr sz="1050">
          <a:latin typeface="Arial" pitchFamily="34" charset="0"/>
          <a:cs typeface="Arial" pitchFamily="34" charset="0"/>
        </a:defRPr>
      </a:pPr>
      <a:endParaRPr lang="es-MX"/>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EF57B7-58CC-49EA-9C5B-A8B3CD9B240D}" type="doc">
      <dgm:prSet loTypeId="urn:microsoft.com/office/officeart/2005/8/layout/hierarchy3" loCatId="hierarchy" qsTypeId="urn:microsoft.com/office/officeart/2005/8/quickstyle/simple4" qsCatId="simple" csTypeId="urn:microsoft.com/office/officeart/2005/8/colors/colorful2" csCatId="colorful" phldr="1"/>
      <dgm:spPr/>
      <dgm:t>
        <a:bodyPr/>
        <a:lstStyle/>
        <a:p>
          <a:endParaRPr lang="es-MX"/>
        </a:p>
      </dgm:t>
    </dgm:pt>
    <dgm:pt modelId="{AEACD1F2-2145-4ABD-A08B-D31A980E25E7}">
      <dgm:prSet phldrT="[Texto]" custT="1"/>
      <dgm:spPr/>
      <dgm:t>
        <a:bodyPr/>
        <a:lstStyle/>
        <a:p>
          <a:pPr algn="ctr"/>
          <a:r>
            <a:rPr lang="es-MX" sz="1050" b="1" dirty="0">
              <a:latin typeface="Arial" pitchFamily="34" charset="0"/>
              <a:cs typeface="Arial" pitchFamily="34" charset="0"/>
            </a:rPr>
            <a:t>Población</a:t>
          </a:r>
        </a:p>
      </dgm:t>
    </dgm:pt>
    <dgm:pt modelId="{DB3FBC06-E002-477D-8A8F-9F0A6116D614}" type="parTrans" cxnId="{54876B63-CDFB-47F5-8AFE-27B5630A1AC6}">
      <dgm:prSet/>
      <dgm:spPr/>
      <dgm:t>
        <a:bodyPr/>
        <a:lstStyle/>
        <a:p>
          <a:endParaRPr lang="es-MX" sz="1050">
            <a:latin typeface="Arial" pitchFamily="34" charset="0"/>
            <a:cs typeface="Arial" pitchFamily="34" charset="0"/>
          </a:endParaRPr>
        </a:p>
      </dgm:t>
    </dgm:pt>
    <dgm:pt modelId="{EFA0CFD9-C231-4C50-9932-BEEACC362973}" type="sibTrans" cxnId="{54876B63-CDFB-47F5-8AFE-27B5630A1AC6}">
      <dgm:prSet/>
      <dgm:spPr/>
      <dgm:t>
        <a:bodyPr/>
        <a:lstStyle/>
        <a:p>
          <a:endParaRPr lang="es-MX" sz="1050">
            <a:latin typeface="Arial" pitchFamily="34" charset="0"/>
            <a:cs typeface="Arial" pitchFamily="34" charset="0"/>
          </a:endParaRPr>
        </a:p>
      </dgm:t>
    </dgm:pt>
    <dgm:pt modelId="{581AD665-596D-4320-AD44-57BD45A56F8B}">
      <dgm:prSet phldrT="[Texto]" custT="1"/>
      <dgm:spPr/>
      <dgm:t>
        <a:bodyPr/>
        <a:lstStyle/>
        <a:p>
          <a:r>
            <a:rPr lang="es-MX" sz="1050" dirty="0" smtClean="0">
              <a:latin typeface="Arial" pitchFamily="34" charset="0"/>
              <a:cs typeface="Arial" pitchFamily="34" charset="0"/>
            </a:rPr>
            <a:t>Datos personales</a:t>
          </a:r>
        </a:p>
        <a:p>
          <a:r>
            <a:rPr lang="es-MX" sz="1050" dirty="0" smtClean="0">
              <a:latin typeface="Arial" pitchFamily="34" charset="0"/>
              <a:cs typeface="Arial" pitchFamily="34" charset="0"/>
            </a:rPr>
            <a:t>(160)</a:t>
          </a:r>
          <a:endParaRPr lang="es-MX" sz="1050" dirty="0">
            <a:latin typeface="Arial" pitchFamily="34" charset="0"/>
            <a:cs typeface="Arial" pitchFamily="34" charset="0"/>
          </a:endParaRPr>
        </a:p>
      </dgm:t>
    </dgm:pt>
    <dgm:pt modelId="{18827243-B4E0-49E8-94D5-A0A8C85787D5}" type="parTrans" cxnId="{6EEFA25C-F79D-4CE6-99A0-44F7C1037F96}">
      <dgm:prSet/>
      <dgm:spPr/>
      <dgm:t>
        <a:bodyPr/>
        <a:lstStyle/>
        <a:p>
          <a:endParaRPr lang="es-MX" sz="1050">
            <a:latin typeface="Arial" pitchFamily="34" charset="0"/>
            <a:cs typeface="Arial" pitchFamily="34" charset="0"/>
          </a:endParaRPr>
        </a:p>
      </dgm:t>
    </dgm:pt>
    <dgm:pt modelId="{607EDEAD-2684-4D02-9AB2-2B8B1487DC48}" type="sibTrans" cxnId="{6EEFA25C-F79D-4CE6-99A0-44F7C1037F96}">
      <dgm:prSet/>
      <dgm:spPr/>
      <dgm:t>
        <a:bodyPr/>
        <a:lstStyle/>
        <a:p>
          <a:endParaRPr lang="es-MX" sz="1050">
            <a:latin typeface="Arial" pitchFamily="34" charset="0"/>
            <a:cs typeface="Arial" pitchFamily="34" charset="0"/>
          </a:endParaRPr>
        </a:p>
      </dgm:t>
    </dgm:pt>
    <dgm:pt modelId="{9535D1B5-456B-4D3E-AD83-FCFFB3435086}">
      <dgm:prSet custT="1"/>
      <dgm:spPr/>
      <dgm:t>
        <a:bodyPr/>
        <a:lstStyle/>
        <a:p>
          <a:pPr algn="ctr"/>
          <a:r>
            <a:rPr lang="es-MX" sz="1050" b="1" dirty="0">
              <a:latin typeface="Arial" pitchFamily="34" charset="0"/>
              <a:cs typeface="Arial" pitchFamily="34" charset="0"/>
            </a:rPr>
            <a:t>Conceptos</a:t>
          </a:r>
        </a:p>
      </dgm:t>
    </dgm:pt>
    <dgm:pt modelId="{65513B78-7698-4780-91F4-085C433A30C0}" type="parTrans" cxnId="{DF665A21-9541-4857-A6CC-C736B09BA5F0}">
      <dgm:prSet/>
      <dgm:spPr/>
      <dgm:t>
        <a:bodyPr/>
        <a:lstStyle/>
        <a:p>
          <a:endParaRPr lang="es-MX" sz="1050">
            <a:latin typeface="Arial" pitchFamily="34" charset="0"/>
            <a:cs typeface="Arial" pitchFamily="34" charset="0"/>
          </a:endParaRPr>
        </a:p>
      </dgm:t>
    </dgm:pt>
    <dgm:pt modelId="{EFBF6344-7FA0-4348-BB4D-09AF176CA206}" type="sibTrans" cxnId="{DF665A21-9541-4857-A6CC-C736B09BA5F0}">
      <dgm:prSet/>
      <dgm:spPr/>
      <dgm:t>
        <a:bodyPr/>
        <a:lstStyle/>
        <a:p>
          <a:endParaRPr lang="es-MX" sz="1050">
            <a:latin typeface="Arial" pitchFamily="34" charset="0"/>
            <a:cs typeface="Arial" pitchFamily="34" charset="0"/>
          </a:endParaRPr>
        </a:p>
      </dgm:t>
    </dgm:pt>
    <dgm:pt modelId="{FBA674D7-1B68-446B-B2F7-CAF4C0E5C062}">
      <dgm:prSet custT="1"/>
      <dgm:spPr/>
      <dgm:t>
        <a:bodyPr/>
        <a:lstStyle/>
        <a:p>
          <a:pPr algn="ctr"/>
          <a:r>
            <a:rPr lang="es-MX" sz="1050" b="1" dirty="0" smtClean="0">
              <a:latin typeface="Arial" pitchFamily="34" charset="0"/>
              <a:cs typeface="Arial" pitchFamily="34" charset="0"/>
            </a:rPr>
            <a:t>Categorías</a:t>
          </a:r>
          <a:endParaRPr lang="es-MX" sz="1050" b="1" dirty="0">
            <a:latin typeface="Arial" pitchFamily="34" charset="0"/>
            <a:cs typeface="Arial" pitchFamily="34" charset="0"/>
          </a:endParaRPr>
        </a:p>
      </dgm:t>
    </dgm:pt>
    <dgm:pt modelId="{F958562A-1229-425D-BDBE-2902222E0CC1}" type="parTrans" cxnId="{A2456198-FFD9-428B-A167-040D3F494DB9}">
      <dgm:prSet/>
      <dgm:spPr/>
      <dgm:t>
        <a:bodyPr/>
        <a:lstStyle/>
        <a:p>
          <a:endParaRPr lang="es-MX" sz="1050">
            <a:latin typeface="Arial" pitchFamily="34" charset="0"/>
            <a:cs typeface="Arial" pitchFamily="34" charset="0"/>
          </a:endParaRPr>
        </a:p>
      </dgm:t>
    </dgm:pt>
    <dgm:pt modelId="{E757B733-8BFA-4F30-AF03-F452542783CC}" type="sibTrans" cxnId="{A2456198-FFD9-428B-A167-040D3F494DB9}">
      <dgm:prSet/>
      <dgm:spPr/>
      <dgm:t>
        <a:bodyPr/>
        <a:lstStyle/>
        <a:p>
          <a:endParaRPr lang="es-MX" sz="1050">
            <a:latin typeface="Arial" pitchFamily="34" charset="0"/>
            <a:cs typeface="Arial" pitchFamily="34" charset="0"/>
          </a:endParaRPr>
        </a:p>
      </dgm:t>
    </dgm:pt>
    <dgm:pt modelId="{5514467E-CC91-4A7C-B859-117DA5550B3B}">
      <dgm:prSet custT="1"/>
      <dgm:spPr/>
      <dgm:t>
        <a:bodyPr/>
        <a:lstStyle/>
        <a:p>
          <a:pPr algn="ctr"/>
          <a:r>
            <a:rPr lang="es-MX" sz="1050" b="1" dirty="0">
              <a:latin typeface="Arial" pitchFamily="34" charset="0"/>
              <a:cs typeface="Arial" pitchFamily="34" charset="0"/>
            </a:rPr>
            <a:t>Resultados</a:t>
          </a:r>
        </a:p>
      </dgm:t>
    </dgm:pt>
    <dgm:pt modelId="{EFCD16E1-B536-4D6A-9723-06A291FE3F06}" type="parTrans" cxnId="{10CA799A-8AC3-441C-8F34-88D0A6188C16}">
      <dgm:prSet/>
      <dgm:spPr/>
      <dgm:t>
        <a:bodyPr/>
        <a:lstStyle/>
        <a:p>
          <a:endParaRPr lang="es-MX" sz="1050">
            <a:latin typeface="Arial" pitchFamily="34" charset="0"/>
            <a:cs typeface="Arial" pitchFamily="34" charset="0"/>
          </a:endParaRPr>
        </a:p>
      </dgm:t>
    </dgm:pt>
    <dgm:pt modelId="{517506E3-5B0A-4E15-94B6-ABD38DE22649}" type="sibTrans" cxnId="{10CA799A-8AC3-441C-8F34-88D0A6188C16}">
      <dgm:prSet/>
      <dgm:spPr/>
      <dgm:t>
        <a:bodyPr/>
        <a:lstStyle/>
        <a:p>
          <a:endParaRPr lang="es-MX" sz="1050">
            <a:latin typeface="Arial" pitchFamily="34" charset="0"/>
            <a:cs typeface="Arial" pitchFamily="34" charset="0"/>
          </a:endParaRPr>
        </a:p>
      </dgm:t>
    </dgm:pt>
    <dgm:pt modelId="{379722D9-F522-465C-9252-60B118A9D987}">
      <dgm:prSet custT="1"/>
      <dgm:spPr/>
      <dgm:t>
        <a:bodyPr/>
        <a:lstStyle/>
        <a:p>
          <a:pPr algn="ctr"/>
          <a:r>
            <a:rPr lang="es-MX" sz="1000" b="1" dirty="0" smtClean="0">
              <a:latin typeface="Arial" pitchFamily="34" charset="0"/>
              <a:cs typeface="Arial" pitchFamily="34" charset="0"/>
            </a:rPr>
            <a:t>SEMAR</a:t>
          </a:r>
          <a:endParaRPr lang="es-MX" sz="1000" b="1" dirty="0">
            <a:latin typeface="Arial" pitchFamily="34" charset="0"/>
            <a:cs typeface="Arial" pitchFamily="34" charset="0"/>
          </a:endParaRPr>
        </a:p>
      </dgm:t>
    </dgm:pt>
    <dgm:pt modelId="{06DE44F5-0B52-4EFF-A548-4F02D4565806}" type="parTrans" cxnId="{2A3D48D3-0DDF-4161-AEF7-C02C85CED1A4}">
      <dgm:prSet/>
      <dgm:spPr/>
      <dgm:t>
        <a:bodyPr/>
        <a:lstStyle/>
        <a:p>
          <a:endParaRPr lang="es-MX" sz="1050">
            <a:latin typeface="Arial" pitchFamily="34" charset="0"/>
            <a:cs typeface="Arial" pitchFamily="34" charset="0"/>
          </a:endParaRPr>
        </a:p>
      </dgm:t>
    </dgm:pt>
    <dgm:pt modelId="{1DA0ED91-7B8B-46A9-92B6-E2C834A6E5B0}" type="sibTrans" cxnId="{2A3D48D3-0DDF-4161-AEF7-C02C85CED1A4}">
      <dgm:prSet/>
      <dgm:spPr/>
      <dgm:t>
        <a:bodyPr/>
        <a:lstStyle/>
        <a:p>
          <a:endParaRPr lang="es-MX" sz="1050">
            <a:latin typeface="Arial" pitchFamily="34" charset="0"/>
            <a:cs typeface="Arial" pitchFamily="34" charset="0"/>
          </a:endParaRPr>
        </a:p>
      </dgm:t>
    </dgm:pt>
    <dgm:pt modelId="{88B4C088-2354-4DDD-A9ED-0BEAF1A26417}">
      <dgm:prSet custT="1"/>
      <dgm:spPr/>
      <dgm:t>
        <a:bodyPr/>
        <a:lstStyle/>
        <a:p>
          <a:r>
            <a:rPr lang="es-MX" sz="1050" dirty="0" smtClean="0">
              <a:latin typeface="Arial" pitchFamily="34" charset="0"/>
              <a:cs typeface="Arial" pitchFamily="34" charset="0"/>
            </a:rPr>
            <a:t>Trámites</a:t>
          </a:r>
        </a:p>
        <a:p>
          <a:r>
            <a:rPr lang="es-MX" sz="1050" dirty="0" smtClean="0">
              <a:latin typeface="Arial" pitchFamily="34" charset="0"/>
              <a:cs typeface="Arial" pitchFamily="34" charset="0"/>
            </a:rPr>
            <a:t>(0)</a:t>
          </a:r>
          <a:endParaRPr lang="es-MX" sz="1050" dirty="0">
            <a:latin typeface="Arial" pitchFamily="34" charset="0"/>
            <a:cs typeface="Arial" pitchFamily="34" charset="0"/>
          </a:endParaRPr>
        </a:p>
      </dgm:t>
    </dgm:pt>
    <dgm:pt modelId="{9FBE7FAC-5F58-447D-88DC-873DC994A6BB}" type="parTrans" cxnId="{E51D5911-7D7F-45A1-98F4-00F6B89E0EC1}">
      <dgm:prSet/>
      <dgm:spPr/>
      <dgm:t>
        <a:bodyPr/>
        <a:lstStyle/>
        <a:p>
          <a:endParaRPr lang="es-MX" sz="1050">
            <a:latin typeface="Arial" pitchFamily="34" charset="0"/>
            <a:cs typeface="Arial" pitchFamily="34" charset="0"/>
          </a:endParaRPr>
        </a:p>
      </dgm:t>
    </dgm:pt>
    <dgm:pt modelId="{321D1790-279D-400E-B5B3-26A9428F6372}" type="sibTrans" cxnId="{E51D5911-7D7F-45A1-98F4-00F6B89E0EC1}">
      <dgm:prSet/>
      <dgm:spPr/>
      <dgm:t>
        <a:bodyPr/>
        <a:lstStyle/>
        <a:p>
          <a:endParaRPr lang="es-MX" sz="1050">
            <a:latin typeface="Arial" pitchFamily="34" charset="0"/>
            <a:cs typeface="Arial" pitchFamily="34" charset="0"/>
          </a:endParaRPr>
        </a:p>
      </dgm:t>
    </dgm:pt>
    <dgm:pt modelId="{82D44E08-A6BF-452F-B247-4E1562782B93}">
      <dgm:prSet custT="1"/>
      <dgm:spPr/>
      <dgm:t>
        <a:bodyPr/>
        <a:lstStyle/>
        <a:p>
          <a:r>
            <a:rPr lang="es-MX" sz="1100" dirty="0" smtClean="0">
              <a:latin typeface="Arial" pitchFamily="34" charset="0"/>
              <a:cs typeface="Arial" pitchFamily="34" charset="0"/>
            </a:rPr>
            <a:t>Solicitud  de </a:t>
          </a:r>
          <a:r>
            <a:rPr lang="es-MX" sz="1050" dirty="0" smtClean="0">
              <a:latin typeface="Arial" pitchFamily="34" charset="0"/>
              <a:cs typeface="Arial" pitchFamily="34" charset="0"/>
            </a:rPr>
            <a:t>información</a:t>
          </a:r>
        </a:p>
        <a:p>
          <a:r>
            <a:rPr lang="es-MX" sz="1050" dirty="0" smtClean="0">
              <a:latin typeface="Arial" pitchFamily="34" charset="0"/>
              <a:cs typeface="Arial" pitchFamily="34" charset="0"/>
            </a:rPr>
            <a:t>(4,795)</a:t>
          </a:r>
          <a:endParaRPr lang="es-MX" sz="1050" dirty="0">
            <a:latin typeface="Arial" pitchFamily="34" charset="0"/>
            <a:cs typeface="Arial" pitchFamily="34" charset="0"/>
          </a:endParaRPr>
        </a:p>
      </dgm:t>
    </dgm:pt>
    <dgm:pt modelId="{5B79FEA4-699E-45AB-AFE0-23C045C08CCF}" type="parTrans" cxnId="{2A21243F-499D-4444-8700-E84BC09B2743}">
      <dgm:prSet/>
      <dgm:spPr/>
      <dgm:t>
        <a:bodyPr/>
        <a:lstStyle/>
        <a:p>
          <a:endParaRPr lang="es-MX" sz="1050">
            <a:latin typeface="Arial" pitchFamily="34" charset="0"/>
            <a:cs typeface="Arial" pitchFamily="34" charset="0"/>
          </a:endParaRPr>
        </a:p>
      </dgm:t>
    </dgm:pt>
    <dgm:pt modelId="{F2C6794D-C9EF-4FA8-B221-58615E0C6C19}" type="sibTrans" cxnId="{2A21243F-499D-4444-8700-E84BC09B2743}">
      <dgm:prSet/>
      <dgm:spPr/>
      <dgm:t>
        <a:bodyPr/>
        <a:lstStyle/>
        <a:p>
          <a:endParaRPr lang="es-MX" sz="1050">
            <a:latin typeface="Arial" pitchFamily="34" charset="0"/>
            <a:cs typeface="Arial" pitchFamily="34" charset="0"/>
          </a:endParaRPr>
        </a:p>
      </dgm:t>
    </dgm:pt>
    <dgm:pt modelId="{654E10FA-1E92-4327-AE5D-139DA8BB102F}">
      <dgm:prSet custT="1"/>
      <dgm:spPr/>
      <dgm:t>
        <a:bodyPr/>
        <a:lstStyle/>
        <a:p>
          <a:r>
            <a:rPr lang="es-MX" sz="1050" dirty="0" smtClean="0">
              <a:latin typeface="Arial" pitchFamily="34" charset="0"/>
              <a:cs typeface="Arial" pitchFamily="34" charset="0"/>
            </a:rPr>
            <a:t>Particulares de información</a:t>
          </a:r>
        </a:p>
        <a:p>
          <a:r>
            <a:rPr lang="es-MX" sz="1050" dirty="0" smtClean="0">
              <a:latin typeface="Arial" pitchFamily="34" charset="0"/>
              <a:cs typeface="Arial" pitchFamily="34" charset="0"/>
            </a:rPr>
            <a:t>(18)</a:t>
          </a:r>
          <a:endParaRPr lang="es-MX" sz="1050" dirty="0">
            <a:latin typeface="Arial" pitchFamily="34" charset="0"/>
            <a:cs typeface="Arial" pitchFamily="34" charset="0"/>
          </a:endParaRPr>
        </a:p>
      </dgm:t>
    </dgm:pt>
    <dgm:pt modelId="{EF02FB57-D897-448F-AC8C-4FFAE2443BFD}" type="parTrans" cxnId="{250240A3-33FF-4E0A-9739-5C069A497D2E}">
      <dgm:prSet/>
      <dgm:spPr/>
      <dgm:t>
        <a:bodyPr/>
        <a:lstStyle/>
        <a:p>
          <a:endParaRPr lang="es-MX" sz="1050">
            <a:latin typeface="Arial" pitchFamily="34" charset="0"/>
            <a:cs typeface="Arial" pitchFamily="34" charset="0"/>
          </a:endParaRPr>
        </a:p>
      </dgm:t>
    </dgm:pt>
    <dgm:pt modelId="{3EFA2873-193D-408D-A9F4-AF73AAF728EB}" type="sibTrans" cxnId="{250240A3-33FF-4E0A-9739-5C069A497D2E}">
      <dgm:prSet/>
      <dgm:spPr/>
      <dgm:t>
        <a:bodyPr/>
        <a:lstStyle/>
        <a:p>
          <a:endParaRPr lang="es-MX" sz="1050">
            <a:latin typeface="Arial" pitchFamily="34" charset="0"/>
            <a:cs typeface="Arial" pitchFamily="34" charset="0"/>
          </a:endParaRPr>
        </a:p>
      </dgm:t>
    </dgm:pt>
    <dgm:pt modelId="{0E9E46F8-3914-481C-9C76-A0530C308B97}">
      <dgm:prSet custT="1"/>
      <dgm:spPr/>
      <dgm:t>
        <a:bodyPr/>
        <a:lstStyle/>
        <a:p>
          <a:r>
            <a:rPr lang="es-MX" sz="1050" dirty="0" smtClean="0">
              <a:latin typeface="Arial" pitchFamily="34" charset="0"/>
              <a:cs typeface="Arial" pitchFamily="34" charset="0"/>
            </a:rPr>
            <a:t>Cálculo tamaño muestral</a:t>
          </a:r>
          <a:endParaRPr lang="es-MX" sz="1050" dirty="0">
            <a:latin typeface="Arial" pitchFamily="34" charset="0"/>
            <a:cs typeface="Arial" pitchFamily="34" charset="0"/>
          </a:endParaRPr>
        </a:p>
      </dgm:t>
    </dgm:pt>
    <dgm:pt modelId="{4F511294-8428-4240-9DBD-F2B08471C1BB}" type="parTrans" cxnId="{AC14435C-7135-4A09-878F-B9FEDCEAAD38}">
      <dgm:prSet/>
      <dgm:spPr/>
      <dgm:t>
        <a:bodyPr/>
        <a:lstStyle/>
        <a:p>
          <a:endParaRPr lang="es-MX" sz="1050">
            <a:latin typeface="Arial" pitchFamily="34" charset="0"/>
            <a:cs typeface="Arial" pitchFamily="34" charset="0"/>
          </a:endParaRPr>
        </a:p>
      </dgm:t>
    </dgm:pt>
    <dgm:pt modelId="{F6BD2A34-98EC-447C-9C38-0F64D316152E}" type="sibTrans" cxnId="{AC14435C-7135-4A09-878F-B9FEDCEAAD38}">
      <dgm:prSet/>
      <dgm:spPr/>
      <dgm:t>
        <a:bodyPr/>
        <a:lstStyle/>
        <a:p>
          <a:endParaRPr lang="es-MX" sz="1050">
            <a:latin typeface="Arial" pitchFamily="34" charset="0"/>
            <a:cs typeface="Arial" pitchFamily="34" charset="0"/>
          </a:endParaRPr>
        </a:p>
      </dgm:t>
    </dgm:pt>
    <dgm:pt modelId="{E6DF987B-AA14-4D5F-98F7-166988DA9A24}">
      <dgm:prSet custT="1"/>
      <dgm:spPr/>
      <dgm:t>
        <a:bodyPr/>
        <a:lstStyle/>
        <a:p>
          <a:r>
            <a:rPr lang="es-MX" sz="1050" dirty="0" smtClean="0">
              <a:latin typeface="Arial" pitchFamily="34" charset="0"/>
              <a:cs typeface="Arial" pitchFamily="34" charset="0"/>
            </a:rPr>
            <a:t>Justificación</a:t>
          </a:r>
          <a:endParaRPr lang="es-MX" sz="1050" dirty="0">
            <a:latin typeface="Arial" pitchFamily="34" charset="0"/>
            <a:cs typeface="Arial" pitchFamily="34" charset="0"/>
          </a:endParaRPr>
        </a:p>
      </dgm:t>
    </dgm:pt>
    <dgm:pt modelId="{908BE60C-48BF-49E9-8ABF-51D414D0870D}" type="parTrans" cxnId="{CC669061-0066-4C33-8644-BDB4868167F2}">
      <dgm:prSet/>
      <dgm:spPr/>
      <dgm:t>
        <a:bodyPr/>
        <a:lstStyle/>
        <a:p>
          <a:endParaRPr lang="es-MX" sz="1050">
            <a:latin typeface="Arial" pitchFamily="34" charset="0"/>
            <a:cs typeface="Arial" pitchFamily="34" charset="0"/>
          </a:endParaRPr>
        </a:p>
      </dgm:t>
    </dgm:pt>
    <dgm:pt modelId="{757D2F21-25F8-471C-BD77-4131B5945045}" type="sibTrans" cxnId="{CC669061-0066-4C33-8644-BDB4868167F2}">
      <dgm:prSet/>
      <dgm:spPr/>
      <dgm:t>
        <a:bodyPr/>
        <a:lstStyle/>
        <a:p>
          <a:endParaRPr lang="es-MX" sz="1050">
            <a:latin typeface="Arial" pitchFamily="34" charset="0"/>
            <a:cs typeface="Arial" pitchFamily="34" charset="0"/>
          </a:endParaRPr>
        </a:p>
      </dgm:t>
    </dgm:pt>
    <dgm:pt modelId="{9B1088F6-97D6-407B-9DEB-811592AE4727}">
      <dgm:prSet custT="1"/>
      <dgm:spPr/>
      <dgm:t>
        <a:bodyPr/>
        <a:lstStyle/>
        <a:p>
          <a:r>
            <a:rPr lang="es-MX" sz="1050" dirty="0" smtClean="0">
              <a:latin typeface="Arial" pitchFamily="34" charset="0"/>
              <a:cs typeface="Arial" pitchFamily="34" charset="0"/>
            </a:rPr>
            <a:t>Marco legal</a:t>
          </a:r>
          <a:endParaRPr lang="es-MX" sz="1050" dirty="0">
            <a:latin typeface="Arial" pitchFamily="34" charset="0"/>
            <a:cs typeface="Arial" pitchFamily="34" charset="0"/>
          </a:endParaRPr>
        </a:p>
      </dgm:t>
    </dgm:pt>
    <dgm:pt modelId="{0C6CEC22-6409-4EC6-8D19-F8426BF400F3}" type="parTrans" cxnId="{11205B1F-AFFF-4909-BA54-848193C21182}">
      <dgm:prSet/>
      <dgm:spPr/>
      <dgm:t>
        <a:bodyPr/>
        <a:lstStyle/>
        <a:p>
          <a:endParaRPr lang="es-MX" sz="1050">
            <a:latin typeface="Arial" pitchFamily="34" charset="0"/>
            <a:cs typeface="Arial" pitchFamily="34" charset="0"/>
          </a:endParaRPr>
        </a:p>
      </dgm:t>
    </dgm:pt>
    <dgm:pt modelId="{FC2B726C-43C5-4E6F-8F1D-D8B968E327D2}" type="sibTrans" cxnId="{11205B1F-AFFF-4909-BA54-848193C21182}">
      <dgm:prSet/>
      <dgm:spPr/>
      <dgm:t>
        <a:bodyPr/>
        <a:lstStyle/>
        <a:p>
          <a:endParaRPr lang="es-MX" sz="1050">
            <a:latin typeface="Arial" pitchFamily="34" charset="0"/>
            <a:cs typeface="Arial" pitchFamily="34" charset="0"/>
          </a:endParaRPr>
        </a:p>
      </dgm:t>
    </dgm:pt>
    <dgm:pt modelId="{01C02C1B-466C-4DA9-9983-3F8233BA8A4F}">
      <dgm:prSet custT="1"/>
      <dgm:spPr/>
      <dgm:t>
        <a:bodyPr/>
        <a:lstStyle/>
        <a:p>
          <a:r>
            <a:rPr lang="es-MX" sz="1050" dirty="0" smtClean="0">
              <a:latin typeface="Arial" pitchFamily="34" charset="0"/>
              <a:cs typeface="Arial" pitchFamily="34" charset="0"/>
            </a:rPr>
            <a:t>Muestra</a:t>
          </a:r>
        </a:p>
        <a:p>
          <a:r>
            <a:rPr lang="es-MX" sz="1050" dirty="0" smtClean="0">
              <a:latin typeface="Arial" pitchFamily="34" charset="0"/>
              <a:cs typeface="Arial" pitchFamily="34" charset="0"/>
            </a:rPr>
            <a:t>(225)</a:t>
          </a:r>
          <a:endParaRPr lang="es-MX" sz="1050" dirty="0">
            <a:latin typeface="Arial" pitchFamily="34" charset="0"/>
            <a:cs typeface="Arial" pitchFamily="34" charset="0"/>
          </a:endParaRPr>
        </a:p>
      </dgm:t>
    </dgm:pt>
    <dgm:pt modelId="{2D38A5CA-0D60-47E2-B14A-0D57F578FC48}" type="sibTrans" cxnId="{4A5C118F-2B22-4E4B-BDA0-1AD36E622C79}">
      <dgm:prSet/>
      <dgm:spPr/>
      <dgm:t>
        <a:bodyPr/>
        <a:lstStyle/>
        <a:p>
          <a:endParaRPr lang="es-MX" sz="1050">
            <a:latin typeface="Arial" pitchFamily="34" charset="0"/>
            <a:cs typeface="Arial" pitchFamily="34" charset="0"/>
          </a:endParaRPr>
        </a:p>
      </dgm:t>
    </dgm:pt>
    <dgm:pt modelId="{211B6D57-B904-487D-B261-3DF02F1B8479}" type="parTrans" cxnId="{4A5C118F-2B22-4E4B-BDA0-1AD36E622C79}">
      <dgm:prSet/>
      <dgm:spPr/>
      <dgm:t>
        <a:bodyPr/>
        <a:lstStyle/>
        <a:p>
          <a:endParaRPr lang="es-MX" sz="1050">
            <a:latin typeface="Arial" pitchFamily="34" charset="0"/>
            <a:cs typeface="Arial" pitchFamily="34" charset="0"/>
          </a:endParaRPr>
        </a:p>
      </dgm:t>
    </dgm:pt>
    <dgm:pt modelId="{0F03BF06-AC6B-4FDC-AA4C-D291C711A48B}">
      <dgm:prSet custT="1"/>
      <dgm:spPr/>
      <dgm:t>
        <a:bodyPr/>
        <a:lstStyle/>
        <a:p>
          <a:r>
            <a:rPr lang="es-MX" sz="900" dirty="0" smtClean="0">
              <a:latin typeface="Arial" pitchFamily="34" charset="0"/>
              <a:cs typeface="Arial" pitchFamily="34" charset="0"/>
            </a:rPr>
            <a:t>Histogramas</a:t>
          </a:r>
          <a:endParaRPr lang="es-MX" sz="900" dirty="0">
            <a:latin typeface="Arial" pitchFamily="34" charset="0"/>
            <a:cs typeface="Arial" pitchFamily="34" charset="0"/>
          </a:endParaRPr>
        </a:p>
      </dgm:t>
    </dgm:pt>
    <dgm:pt modelId="{7B4E86DD-B778-48C1-9CEB-A3BB6D003AEF}" type="parTrans" cxnId="{EF387179-7361-4933-92CB-CCFE2655B9A3}">
      <dgm:prSet/>
      <dgm:spPr/>
      <dgm:t>
        <a:bodyPr/>
        <a:lstStyle/>
        <a:p>
          <a:endParaRPr lang="es-MX"/>
        </a:p>
      </dgm:t>
    </dgm:pt>
    <dgm:pt modelId="{C0847BBE-F183-4BB8-883E-8EC82E5A1C17}" type="sibTrans" cxnId="{EF387179-7361-4933-92CB-CCFE2655B9A3}">
      <dgm:prSet/>
      <dgm:spPr/>
      <dgm:t>
        <a:bodyPr/>
        <a:lstStyle/>
        <a:p>
          <a:endParaRPr lang="es-MX"/>
        </a:p>
      </dgm:t>
    </dgm:pt>
    <dgm:pt modelId="{15616F71-56DB-4AB1-B9F0-F55D2BD8E3CB}">
      <dgm:prSet custT="1"/>
      <dgm:spPr/>
      <dgm:t>
        <a:bodyPr/>
        <a:lstStyle/>
        <a:p>
          <a:r>
            <a:rPr lang="es-MX" sz="900" dirty="0" smtClean="0">
              <a:latin typeface="Arial" pitchFamily="34" charset="0"/>
              <a:cs typeface="Arial" pitchFamily="34" charset="0"/>
            </a:rPr>
            <a:t>Georeferencias</a:t>
          </a:r>
          <a:endParaRPr lang="es-MX" sz="900" dirty="0">
            <a:latin typeface="Arial" pitchFamily="34" charset="0"/>
            <a:cs typeface="Arial" pitchFamily="34" charset="0"/>
          </a:endParaRPr>
        </a:p>
      </dgm:t>
    </dgm:pt>
    <dgm:pt modelId="{DA303468-ACCA-4213-AB5A-B5B030DF039D}" type="parTrans" cxnId="{1D47D089-BED5-4435-B418-733631CBB10D}">
      <dgm:prSet/>
      <dgm:spPr/>
      <dgm:t>
        <a:bodyPr/>
        <a:lstStyle/>
        <a:p>
          <a:endParaRPr lang="es-MX"/>
        </a:p>
      </dgm:t>
    </dgm:pt>
    <dgm:pt modelId="{C09ED810-13BF-49AA-9154-EC0363E45920}" type="sibTrans" cxnId="{1D47D089-BED5-4435-B418-733631CBB10D}">
      <dgm:prSet/>
      <dgm:spPr/>
      <dgm:t>
        <a:bodyPr/>
        <a:lstStyle/>
        <a:p>
          <a:endParaRPr lang="es-MX"/>
        </a:p>
      </dgm:t>
    </dgm:pt>
    <dgm:pt modelId="{666EC7C0-DD0C-4A1D-BFF0-337C853082FD}" type="pres">
      <dgm:prSet presAssocID="{9CEF57B7-58CC-49EA-9C5B-A8B3CD9B240D}" presName="diagram" presStyleCnt="0">
        <dgm:presLayoutVars>
          <dgm:chPref val="1"/>
          <dgm:dir/>
          <dgm:animOne val="branch"/>
          <dgm:animLvl val="lvl"/>
          <dgm:resizeHandles/>
        </dgm:presLayoutVars>
      </dgm:prSet>
      <dgm:spPr/>
      <dgm:t>
        <a:bodyPr/>
        <a:lstStyle/>
        <a:p>
          <a:endParaRPr lang="es-MX"/>
        </a:p>
      </dgm:t>
    </dgm:pt>
    <dgm:pt modelId="{E6392112-8B9D-40A5-A0B5-271C7C7D1037}" type="pres">
      <dgm:prSet presAssocID="{379722D9-F522-465C-9252-60B118A9D987}" presName="root" presStyleCnt="0"/>
      <dgm:spPr/>
      <dgm:t>
        <a:bodyPr/>
        <a:lstStyle/>
        <a:p>
          <a:endParaRPr lang="es-MX"/>
        </a:p>
      </dgm:t>
    </dgm:pt>
    <dgm:pt modelId="{66D5636E-97BC-4485-B74C-6CD34C8F7C6D}" type="pres">
      <dgm:prSet presAssocID="{379722D9-F522-465C-9252-60B118A9D987}" presName="rootComposite" presStyleCnt="0"/>
      <dgm:spPr/>
      <dgm:t>
        <a:bodyPr/>
        <a:lstStyle/>
        <a:p>
          <a:endParaRPr lang="es-MX"/>
        </a:p>
      </dgm:t>
    </dgm:pt>
    <dgm:pt modelId="{DE10A22B-050B-4070-B1DE-56FF46424A57}" type="pres">
      <dgm:prSet presAssocID="{379722D9-F522-465C-9252-60B118A9D987}" presName="rootText" presStyleLbl="node1" presStyleIdx="0" presStyleCnt="6"/>
      <dgm:spPr/>
      <dgm:t>
        <a:bodyPr/>
        <a:lstStyle/>
        <a:p>
          <a:endParaRPr lang="es-MX"/>
        </a:p>
      </dgm:t>
    </dgm:pt>
    <dgm:pt modelId="{38142002-BC40-40A8-A7C5-CA306CDE4F74}" type="pres">
      <dgm:prSet presAssocID="{379722D9-F522-465C-9252-60B118A9D987}" presName="rootConnector" presStyleLbl="node1" presStyleIdx="0" presStyleCnt="6"/>
      <dgm:spPr/>
      <dgm:t>
        <a:bodyPr/>
        <a:lstStyle/>
        <a:p>
          <a:endParaRPr lang="es-MX"/>
        </a:p>
      </dgm:t>
    </dgm:pt>
    <dgm:pt modelId="{6AC4C82A-DCBA-47B3-87F3-53E1D35121CE}" type="pres">
      <dgm:prSet presAssocID="{379722D9-F522-465C-9252-60B118A9D987}" presName="childShape" presStyleCnt="0"/>
      <dgm:spPr/>
      <dgm:t>
        <a:bodyPr/>
        <a:lstStyle/>
        <a:p>
          <a:endParaRPr lang="es-MX"/>
        </a:p>
      </dgm:t>
    </dgm:pt>
    <dgm:pt modelId="{FAD9C3BD-3394-476D-97B1-1D34FB4D2672}" type="pres">
      <dgm:prSet presAssocID="{AEACD1F2-2145-4ABD-A08B-D31A980E25E7}" presName="root" presStyleCnt="0"/>
      <dgm:spPr/>
      <dgm:t>
        <a:bodyPr/>
        <a:lstStyle/>
        <a:p>
          <a:endParaRPr lang="es-MX"/>
        </a:p>
      </dgm:t>
    </dgm:pt>
    <dgm:pt modelId="{59AAA68C-0DFF-4305-A033-590ADF5F57D2}" type="pres">
      <dgm:prSet presAssocID="{AEACD1F2-2145-4ABD-A08B-D31A980E25E7}" presName="rootComposite" presStyleCnt="0"/>
      <dgm:spPr/>
      <dgm:t>
        <a:bodyPr/>
        <a:lstStyle/>
        <a:p>
          <a:endParaRPr lang="es-MX"/>
        </a:p>
      </dgm:t>
    </dgm:pt>
    <dgm:pt modelId="{A5C8FCE2-C489-4681-898E-6BE4350A57C5}" type="pres">
      <dgm:prSet presAssocID="{AEACD1F2-2145-4ABD-A08B-D31A980E25E7}" presName="rootText" presStyleLbl="node1" presStyleIdx="1" presStyleCnt="6"/>
      <dgm:spPr/>
      <dgm:t>
        <a:bodyPr/>
        <a:lstStyle/>
        <a:p>
          <a:endParaRPr lang="es-MX"/>
        </a:p>
      </dgm:t>
    </dgm:pt>
    <dgm:pt modelId="{3F97121A-D163-4FC8-8AE9-31A719E3BA97}" type="pres">
      <dgm:prSet presAssocID="{AEACD1F2-2145-4ABD-A08B-D31A980E25E7}" presName="rootConnector" presStyleLbl="node1" presStyleIdx="1" presStyleCnt="6"/>
      <dgm:spPr/>
      <dgm:t>
        <a:bodyPr/>
        <a:lstStyle/>
        <a:p>
          <a:endParaRPr lang="es-MX"/>
        </a:p>
      </dgm:t>
    </dgm:pt>
    <dgm:pt modelId="{12ED73BF-1B84-4E3B-B4C2-CBA1644B346B}" type="pres">
      <dgm:prSet presAssocID="{AEACD1F2-2145-4ABD-A08B-D31A980E25E7}" presName="childShape" presStyleCnt="0"/>
      <dgm:spPr/>
      <dgm:t>
        <a:bodyPr/>
        <a:lstStyle/>
        <a:p>
          <a:endParaRPr lang="es-MX"/>
        </a:p>
      </dgm:t>
    </dgm:pt>
    <dgm:pt modelId="{39280F91-C8E1-46F3-91E1-B7EBF118F003}" type="pres">
      <dgm:prSet presAssocID="{18827243-B4E0-49E8-94D5-A0A8C85787D5}" presName="Name13" presStyleLbl="parChTrans1D2" presStyleIdx="0" presStyleCnt="9"/>
      <dgm:spPr/>
      <dgm:t>
        <a:bodyPr/>
        <a:lstStyle/>
        <a:p>
          <a:endParaRPr lang="es-MX"/>
        </a:p>
      </dgm:t>
    </dgm:pt>
    <dgm:pt modelId="{3B313832-FBD0-4D56-A96C-9779DF74C201}" type="pres">
      <dgm:prSet presAssocID="{581AD665-596D-4320-AD44-57BD45A56F8B}" presName="childText" presStyleLbl="bgAcc1" presStyleIdx="0" presStyleCnt="9">
        <dgm:presLayoutVars>
          <dgm:bulletEnabled val="1"/>
        </dgm:presLayoutVars>
      </dgm:prSet>
      <dgm:spPr/>
      <dgm:t>
        <a:bodyPr/>
        <a:lstStyle/>
        <a:p>
          <a:endParaRPr lang="es-MX"/>
        </a:p>
      </dgm:t>
    </dgm:pt>
    <dgm:pt modelId="{077D7E66-C02E-4E77-965D-D633840CC311}" type="pres">
      <dgm:prSet presAssocID="{5B79FEA4-699E-45AB-AFE0-23C045C08CCF}" presName="Name13" presStyleLbl="parChTrans1D2" presStyleIdx="1" presStyleCnt="9"/>
      <dgm:spPr/>
      <dgm:t>
        <a:bodyPr/>
        <a:lstStyle/>
        <a:p>
          <a:endParaRPr lang="es-MX"/>
        </a:p>
      </dgm:t>
    </dgm:pt>
    <dgm:pt modelId="{35155C99-D4D7-4530-BD50-1C703057E348}" type="pres">
      <dgm:prSet presAssocID="{82D44E08-A6BF-452F-B247-4E1562782B93}" presName="childText" presStyleLbl="bgAcc1" presStyleIdx="1" presStyleCnt="9">
        <dgm:presLayoutVars>
          <dgm:bulletEnabled val="1"/>
        </dgm:presLayoutVars>
      </dgm:prSet>
      <dgm:spPr/>
      <dgm:t>
        <a:bodyPr/>
        <a:lstStyle/>
        <a:p>
          <a:endParaRPr lang="es-MX"/>
        </a:p>
      </dgm:t>
    </dgm:pt>
    <dgm:pt modelId="{DBCE0D7E-CE52-4E1F-B6E8-5268262EDE17}" type="pres">
      <dgm:prSet presAssocID="{0E9E46F8-3914-481C-9C76-A0530C308B97}" presName="root" presStyleCnt="0"/>
      <dgm:spPr/>
    </dgm:pt>
    <dgm:pt modelId="{CB0A4F7F-B149-43D2-8DFB-BC9024504E3D}" type="pres">
      <dgm:prSet presAssocID="{0E9E46F8-3914-481C-9C76-A0530C308B97}" presName="rootComposite" presStyleCnt="0"/>
      <dgm:spPr/>
    </dgm:pt>
    <dgm:pt modelId="{8016C0E9-EFA3-4958-9406-B41D547090CB}" type="pres">
      <dgm:prSet presAssocID="{0E9E46F8-3914-481C-9C76-A0530C308B97}" presName="rootText" presStyleLbl="node1" presStyleIdx="2" presStyleCnt="6"/>
      <dgm:spPr/>
      <dgm:t>
        <a:bodyPr/>
        <a:lstStyle/>
        <a:p>
          <a:endParaRPr lang="es-MX"/>
        </a:p>
      </dgm:t>
    </dgm:pt>
    <dgm:pt modelId="{FA9B8284-5BD8-4C27-B51E-D924609EAFC1}" type="pres">
      <dgm:prSet presAssocID="{0E9E46F8-3914-481C-9C76-A0530C308B97}" presName="rootConnector" presStyleLbl="node1" presStyleIdx="2" presStyleCnt="6"/>
      <dgm:spPr/>
      <dgm:t>
        <a:bodyPr/>
        <a:lstStyle/>
        <a:p>
          <a:endParaRPr lang="es-MX"/>
        </a:p>
      </dgm:t>
    </dgm:pt>
    <dgm:pt modelId="{1EB5A4B4-77A7-4227-B302-5637E9722733}" type="pres">
      <dgm:prSet presAssocID="{0E9E46F8-3914-481C-9C76-A0530C308B97}" presName="childShape" presStyleCnt="0"/>
      <dgm:spPr/>
    </dgm:pt>
    <dgm:pt modelId="{FC5B3964-308B-44ED-B2AC-BE3F0B9BDDCC}" type="pres">
      <dgm:prSet presAssocID="{211B6D57-B904-487D-B261-3DF02F1B8479}" presName="Name13" presStyleLbl="parChTrans1D2" presStyleIdx="2" presStyleCnt="9"/>
      <dgm:spPr/>
      <dgm:t>
        <a:bodyPr/>
        <a:lstStyle/>
        <a:p>
          <a:endParaRPr lang="es-MX"/>
        </a:p>
      </dgm:t>
    </dgm:pt>
    <dgm:pt modelId="{2DFDADA1-F955-4ED2-B0B7-8D54FDEB7F7F}" type="pres">
      <dgm:prSet presAssocID="{01C02C1B-466C-4DA9-9983-3F8233BA8A4F}" presName="childText" presStyleLbl="bgAcc1" presStyleIdx="2" presStyleCnt="9">
        <dgm:presLayoutVars>
          <dgm:bulletEnabled val="1"/>
        </dgm:presLayoutVars>
      </dgm:prSet>
      <dgm:spPr/>
      <dgm:t>
        <a:bodyPr/>
        <a:lstStyle/>
        <a:p>
          <a:endParaRPr lang="es-MX"/>
        </a:p>
      </dgm:t>
    </dgm:pt>
    <dgm:pt modelId="{9A231930-9988-4FEE-A08B-BA1EBDE32BC3}" type="pres">
      <dgm:prSet presAssocID="{9535D1B5-456B-4D3E-AD83-FCFFB3435086}" presName="root" presStyleCnt="0"/>
      <dgm:spPr/>
      <dgm:t>
        <a:bodyPr/>
        <a:lstStyle/>
        <a:p>
          <a:endParaRPr lang="es-MX"/>
        </a:p>
      </dgm:t>
    </dgm:pt>
    <dgm:pt modelId="{8BF3CEE0-D8F0-4EBB-82BA-F30DD7AEB94D}" type="pres">
      <dgm:prSet presAssocID="{9535D1B5-456B-4D3E-AD83-FCFFB3435086}" presName="rootComposite" presStyleCnt="0"/>
      <dgm:spPr/>
      <dgm:t>
        <a:bodyPr/>
        <a:lstStyle/>
        <a:p>
          <a:endParaRPr lang="es-MX"/>
        </a:p>
      </dgm:t>
    </dgm:pt>
    <dgm:pt modelId="{11B37129-E8ED-4D64-94DB-B135AB13CD56}" type="pres">
      <dgm:prSet presAssocID="{9535D1B5-456B-4D3E-AD83-FCFFB3435086}" presName="rootText" presStyleLbl="node1" presStyleIdx="3" presStyleCnt="6"/>
      <dgm:spPr/>
      <dgm:t>
        <a:bodyPr/>
        <a:lstStyle/>
        <a:p>
          <a:endParaRPr lang="es-MX"/>
        </a:p>
      </dgm:t>
    </dgm:pt>
    <dgm:pt modelId="{C64FC28F-FA85-443A-92F8-3C4410798CA4}" type="pres">
      <dgm:prSet presAssocID="{9535D1B5-456B-4D3E-AD83-FCFFB3435086}" presName="rootConnector" presStyleLbl="node1" presStyleIdx="3" presStyleCnt="6"/>
      <dgm:spPr/>
      <dgm:t>
        <a:bodyPr/>
        <a:lstStyle/>
        <a:p>
          <a:endParaRPr lang="es-MX"/>
        </a:p>
      </dgm:t>
    </dgm:pt>
    <dgm:pt modelId="{266D5F69-679A-49D3-954A-C9704DE22980}" type="pres">
      <dgm:prSet presAssocID="{9535D1B5-456B-4D3E-AD83-FCFFB3435086}" presName="childShape" presStyleCnt="0"/>
      <dgm:spPr/>
      <dgm:t>
        <a:bodyPr/>
        <a:lstStyle/>
        <a:p>
          <a:endParaRPr lang="es-MX"/>
        </a:p>
      </dgm:t>
    </dgm:pt>
    <dgm:pt modelId="{3B138ECC-4088-4786-950B-C0653C1643C2}" type="pres">
      <dgm:prSet presAssocID="{908BE60C-48BF-49E9-8ABF-51D414D0870D}" presName="Name13" presStyleLbl="parChTrans1D2" presStyleIdx="3" presStyleCnt="9"/>
      <dgm:spPr/>
      <dgm:t>
        <a:bodyPr/>
        <a:lstStyle/>
        <a:p>
          <a:endParaRPr lang="es-MX"/>
        </a:p>
      </dgm:t>
    </dgm:pt>
    <dgm:pt modelId="{431E3A62-F35E-4A24-A6BD-3EA51DCA0E48}" type="pres">
      <dgm:prSet presAssocID="{E6DF987B-AA14-4D5F-98F7-166988DA9A24}" presName="childText" presStyleLbl="bgAcc1" presStyleIdx="3" presStyleCnt="9">
        <dgm:presLayoutVars>
          <dgm:bulletEnabled val="1"/>
        </dgm:presLayoutVars>
      </dgm:prSet>
      <dgm:spPr/>
      <dgm:t>
        <a:bodyPr/>
        <a:lstStyle/>
        <a:p>
          <a:endParaRPr lang="es-MX"/>
        </a:p>
      </dgm:t>
    </dgm:pt>
    <dgm:pt modelId="{69BF171C-3149-4EF8-B575-9AC2F426C149}" type="pres">
      <dgm:prSet presAssocID="{0C6CEC22-6409-4EC6-8D19-F8426BF400F3}" presName="Name13" presStyleLbl="parChTrans1D2" presStyleIdx="4" presStyleCnt="9"/>
      <dgm:spPr/>
      <dgm:t>
        <a:bodyPr/>
        <a:lstStyle/>
        <a:p>
          <a:endParaRPr lang="es-MX"/>
        </a:p>
      </dgm:t>
    </dgm:pt>
    <dgm:pt modelId="{EFFBDB33-84C2-427C-B502-FC58C5EEFF80}" type="pres">
      <dgm:prSet presAssocID="{9B1088F6-97D6-407B-9DEB-811592AE4727}" presName="childText" presStyleLbl="bgAcc1" presStyleIdx="4" presStyleCnt="9">
        <dgm:presLayoutVars>
          <dgm:bulletEnabled val="1"/>
        </dgm:presLayoutVars>
      </dgm:prSet>
      <dgm:spPr/>
      <dgm:t>
        <a:bodyPr/>
        <a:lstStyle/>
        <a:p>
          <a:endParaRPr lang="es-MX"/>
        </a:p>
      </dgm:t>
    </dgm:pt>
    <dgm:pt modelId="{54FF6A1B-2418-4B80-9045-99F2E2BD1D34}" type="pres">
      <dgm:prSet presAssocID="{FBA674D7-1B68-446B-B2F7-CAF4C0E5C062}" presName="root" presStyleCnt="0"/>
      <dgm:spPr/>
      <dgm:t>
        <a:bodyPr/>
        <a:lstStyle/>
        <a:p>
          <a:endParaRPr lang="es-MX"/>
        </a:p>
      </dgm:t>
    </dgm:pt>
    <dgm:pt modelId="{33F72897-8B53-4C2F-8297-0C6FE5843AEA}" type="pres">
      <dgm:prSet presAssocID="{FBA674D7-1B68-446B-B2F7-CAF4C0E5C062}" presName="rootComposite" presStyleCnt="0"/>
      <dgm:spPr/>
      <dgm:t>
        <a:bodyPr/>
        <a:lstStyle/>
        <a:p>
          <a:endParaRPr lang="es-MX"/>
        </a:p>
      </dgm:t>
    </dgm:pt>
    <dgm:pt modelId="{7075F59E-C615-48B0-ADA6-E3A7B5D24CFA}" type="pres">
      <dgm:prSet presAssocID="{FBA674D7-1B68-446B-B2F7-CAF4C0E5C062}" presName="rootText" presStyleLbl="node1" presStyleIdx="4" presStyleCnt="6"/>
      <dgm:spPr/>
      <dgm:t>
        <a:bodyPr/>
        <a:lstStyle/>
        <a:p>
          <a:endParaRPr lang="es-MX"/>
        </a:p>
      </dgm:t>
    </dgm:pt>
    <dgm:pt modelId="{C84F727D-1E2F-4FD9-B4DB-087FBC3035DA}" type="pres">
      <dgm:prSet presAssocID="{FBA674D7-1B68-446B-B2F7-CAF4C0E5C062}" presName="rootConnector" presStyleLbl="node1" presStyleIdx="4" presStyleCnt="6"/>
      <dgm:spPr/>
      <dgm:t>
        <a:bodyPr/>
        <a:lstStyle/>
        <a:p>
          <a:endParaRPr lang="es-MX"/>
        </a:p>
      </dgm:t>
    </dgm:pt>
    <dgm:pt modelId="{F017C41F-C600-4B8C-B167-830848E72580}" type="pres">
      <dgm:prSet presAssocID="{FBA674D7-1B68-446B-B2F7-CAF4C0E5C062}" presName="childShape" presStyleCnt="0"/>
      <dgm:spPr/>
      <dgm:t>
        <a:bodyPr/>
        <a:lstStyle/>
        <a:p>
          <a:endParaRPr lang="es-MX"/>
        </a:p>
      </dgm:t>
    </dgm:pt>
    <dgm:pt modelId="{53B149AB-916B-4119-A0FA-76EC51C514BC}" type="pres">
      <dgm:prSet presAssocID="{EF02FB57-D897-448F-AC8C-4FFAE2443BFD}" presName="Name13" presStyleLbl="parChTrans1D2" presStyleIdx="5" presStyleCnt="9"/>
      <dgm:spPr/>
      <dgm:t>
        <a:bodyPr/>
        <a:lstStyle/>
        <a:p>
          <a:endParaRPr lang="es-MX"/>
        </a:p>
      </dgm:t>
    </dgm:pt>
    <dgm:pt modelId="{526B01F8-1682-4E97-89D2-E82231A65637}" type="pres">
      <dgm:prSet presAssocID="{654E10FA-1E92-4327-AE5D-139DA8BB102F}" presName="childText" presStyleLbl="bgAcc1" presStyleIdx="5" presStyleCnt="9" custScaleY="120722">
        <dgm:presLayoutVars>
          <dgm:bulletEnabled val="1"/>
        </dgm:presLayoutVars>
      </dgm:prSet>
      <dgm:spPr/>
      <dgm:t>
        <a:bodyPr/>
        <a:lstStyle/>
        <a:p>
          <a:endParaRPr lang="es-MX"/>
        </a:p>
      </dgm:t>
    </dgm:pt>
    <dgm:pt modelId="{1BEFF44C-1AAB-44A0-B72F-CB1C4DD1A921}" type="pres">
      <dgm:prSet presAssocID="{9FBE7FAC-5F58-447D-88DC-873DC994A6BB}" presName="Name13" presStyleLbl="parChTrans1D2" presStyleIdx="6" presStyleCnt="9"/>
      <dgm:spPr/>
      <dgm:t>
        <a:bodyPr/>
        <a:lstStyle/>
        <a:p>
          <a:endParaRPr lang="es-MX"/>
        </a:p>
      </dgm:t>
    </dgm:pt>
    <dgm:pt modelId="{FAFFB9D9-F140-44AC-909C-2A72FD8B789A}" type="pres">
      <dgm:prSet presAssocID="{88B4C088-2354-4DDD-A9ED-0BEAF1A26417}" presName="childText" presStyleLbl="bgAcc1" presStyleIdx="6" presStyleCnt="9">
        <dgm:presLayoutVars>
          <dgm:bulletEnabled val="1"/>
        </dgm:presLayoutVars>
      </dgm:prSet>
      <dgm:spPr/>
      <dgm:t>
        <a:bodyPr/>
        <a:lstStyle/>
        <a:p>
          <a:endParaRPr lang="es-MX"/>
        </a:p>
      </dgm:t>
    </dgm:pt>
    <dgm:pt modelId="{9F58FDE4-EBF4-490C-8048-392D5AD44F71}" type="pres">
      <dgm:prSet presAssocID="{5514467E-CC91-4A7C-B859-117DA5550B3B}" presName="root" presStyleCnt="0"/>
      <dgm:spPr/>
      <dgm:t>
        <a:bodyPr/>
        <a:lstStyle/>
        <a:p>
          <a:endParaRPr lang="es-MX"/>
        </a:p>
      </dgm:t>
    </dgm:pt>
    <dgm:pt modelId="{47C11F6A-B543-4329-87A7-B2A01812EE15}" type="pres">
      <dgm:prSet presAssocID="{5514467E-CC91-4A7C-B859-117DA5550B3B}" presName="rootComposite" presStyleCnt="0"/>
      <dgm:spPr/>
      <dgm:t>
        <a:bodyPr/>
        <a:lstStyle/>
        <a:p>
          <a:endParaRPr lang="es-MX"/>
        </a:p>
      </dgm:t>
    </dgm:pt>
    <dgm:pt modelId="{7E09E5BB-9EAF-4ECA-8CFB-9511636B7D9E}" type="pres">
      <dgm:prSet presAssocID="{5514467E-CC91-4A7C-B859-117DA5550B3B}" presName="rootText" presStyleLbl="node1" presStyleIdx="5" presStyleCnt="6"/>
      <dgm:spPr/>
      <dgm:t>
        <a:bodyPr/>
        <a:lstStyle/>
        <a:p>
          <a:endParaRPr lang="es-MX"/>
        </a:p>
      </dgm:t>
    </dgm:pt>
    <dgm:pt modelId="{627AF269-4536-4D99-9F42-D812D5DB8004}" type="pres">
      <dgm:prSet presAssocID="{5514467E-CC91-4A7C-B859-117DA5550B3B}" presName="rootConnector" presStyleLbl="node1" presStyleIdx="5" presStyleCnt="6"/>
      <dgm:spPr/>
      <dgm:t>
        <a:bodyPr/>
        <a:lstStyle/>
        <a:p>
          <a:endParaRPr lang="es-MX"/>
        </a:p>
      </dgm:t>
    </dgm:pt>
    <dgm:pt modelId="{F5746EA7-1BE1-4F04-9303-A1C4EE47A43C}" type="pres">
      <dgm:prSet presAssocID="{5514467E-CC91-4A7C-B859-117DA5550B3B}" presName="childShape" presStyleCnt="0"/>
      <dgm:spPr/>
      <dgm:t>
        <a:bodyPr/>
        <a:lstStyle/>
        <a:p>
          <a:endParaRPr lang="es-MX"/>
        </a:p>
      </dgm:t>
    </dgm:pt>
    <dgm:pt modelId="{0D6E4495-6B24-40B6-8C07-13328C40BBAF}" type="pres">
      <dgm:prSet presAssocID="{7B4E86DD-B778-48C1-9CEB-A3BB6D003AEF}" presName="Name13" presStyleLbl="parChTrans1D2" presStyleIdx="7" presStyleCnt="9"/>
      <dgm:spPr/>
      <dgm:t>
        <a:bodyPr/>
        <a:lstStyle/>
        <a:p>
          <a:endParaRPr lang="es-MX"/>
        </a:p>
      </dgm:t>
    </dgm:pt>
    <dgm:pt modelId="{8192AEB6-2FF5-4E0D-92B4-21F87DF2586D}" type="pres">
      <dgm:prSet presAssocID="{0F03BF06-AC6B-4FDC-AA4C-D291C711A48B}" presName="childText" presStyleLbl="bgAcc1" presStyleIdx="7" presStyleCnt="9">
        <dgm:presLayoutVars>
          <dgm:bulletEnabled val="1"/>
        </dgm:presLayoutVars>
      </dgm:prSet>
      <dgm:spPr/>
      <dgm:t>
        <a:bodyPr/>
        <a:lstStyle/>
        <a:p>
          <a:endParaRPr lang="es-MX"/>
        </a:p>
      </dgm:t>
    </dgm:pt>
    <dgm:pt modelId="{547C0CEB-65A4-4FAD-BB6D-5ACD1512A9D4}" type="pres">
      <dgm:prSet presAssocID="{DA303468-ACCA-4213-AB5A-B5B030DF039D}" presName="Name13" presStyleLbl="parChTrans1D2" presStyleIdx="8" presStyleCnt="9"/>
      <dgm:spPr/>
      <dgm:t>
        <a:bodyPr/>
        <a:lstStyle/>
        <a:p>
          <a:endParaRPr lang="es-MX"/>
        </a:p>
      </dgm:t>
    </dgm:pt>
    <dgm:pt modelId="{44B5CAEA-DCDC-465E-BCB4-D939DEEE5268}" type="pres">
      <dgm:prSet presAssocID="{15616F71-56DB-4AB1-B9F0-F55D2BD8E3CB}" presName="childText" presStyleLbl="bgAcc1" presStyleIdx="8" presStyleCnt="9">
        <dgm:presLayoutVars>
          <dgm:bulletEnabled val="1"/>
        </dgm:presLayoutVars>
      </dgm:prSet>
      <dgm:spPr/>
      <dgm:t>
        <a:bodyPr/>
        <a:lstStyle/>
        <a:p>
          <a:endParaRPr lang="es-MX"/>
        </a:p>
      </dgm:t>
    </dgm:pt>
  </dgm:ptLst>
  <dgm:cxnLst>
    <dgm:cxn modelId="{250240A3-33FF-4E0A-9739-5C069A497D2E}" srcId="{FBA674D7-1B68-446B-B2F7-CAF4C0E5C062}" destId="{654E10FA-1E92-4327-AE5D-139DA8BB102F}" srcOrd="0" destOrd="0" parTransId="{EF02FB57-D897-448F-AC8C-4FFAE2443BFD}" sibTransId="{3EFA2873-193D-408D-A9F4-AF73AAF728EB}"/>
    <dgm:cxn modelId="{10CA799A-8AC3-441C-8F34-88D0A6188C16}" srcId="{9CEF57B7-58CC-49EA-9C5B-A8B3CD9B240D}" destId="{5514467E-CC91-4A7C-B859-117DA5550B3B}" srcOrd="5" destOrd="0" parTransId="{EFCD16E1-B536-4D6A-9723-06A291FE3F06}" sibTransId="{517506E3-5B0A-4E15-94B6-ABD38DE22649}"/>
    <dgm:cxn modelId="{A71F4AA1-5E89-4A3C-B220-140CF31C9BDF}" type="presOf" srcId="{88B4C088-2354-4DDD-A9ED-0BEAF1A26417}" destId="{FAFFB9D9-F140-44AC-909C-2A72FD8B789A}" srcOrd="0" destOrd="0" presId="urn:microsoft.com/office/officeart/2005/8/layout/hierarchy3"/>
    <dgm:cxn modelId="{1F1033D4-5749-4741-BDDE-DEA36B0D22E7}" type="presOf" srcId="{654E10FA-1E92-4327-AE5D-139DA8BB102F}" destId="{526B01F8-1682-4E97-89D2-E82231A65637}" srcOrd="0" destOrd="0" presId="urn:microsoft.com/office/officeart/2005/8/layout/hierarchy3"/>
    <dgm:cxn modelId="{3F6B74EA-9A5B-4E52-A3AB-B496AE9E93F5}" type="presOf" srcId="{82D44E08-A6BF-452F-B247-4E1562782B93}" destId="{35155C99-D4D7-4530-BD50-1C703057E348}" srcOrd="0" destOrd="0" presId="urn:microsoft.com/office/officeart/2005/8/layout/hierarchy3"/>
    <dgm:cxn modelId="{5FBDB3AF-EDF5-44D6-A1F7-8F8C9BCC9622}" type="presOf" srcId="{379722D9-F522-465C-9252-60B118A9D987}" destId="{38142002-BC40-40A8-A7C5-CA306CDE4F74}" srcOrd="1" destOrd="0" presId="urn:microsoft.com/office/officeart/2005/8/layout/hierarchy3"/>
    <dgm:cxn modelId="{A1C833BF-3AFE-4442-B4D7-D16BA8A96907}" type="presOf" srcId="{01C02C1B-466C-4DA9-9983-3F8233BA8A4F}" destId="{2DFDADA1-F955-4ED2-B0B7-8D54FDEB7F7F}" srcOrd="0" destOrd="0" presId="urn:microsoft.com/office/officeart/2005/8/layout/hierarchy3"/>
    <dgm:cxn modelId="{DF665A21-9541-4857-A6CC-C736B09BA5F0}" srcId="{9CEF57B7-58CC-49EA-9C5B-A8B3CD9B240D}" destId="{9535D1B5-456B-4D3E-AD83-FCFFB3435086}" srcOrd="3" destOrd="0" parTransId="{65513B78-7698-4780-91F4-085C433A30C0}" sibTransId="{EFBF6344-7FA0-4348-BB4D-09AF176CA206}"/>
    <dgm:cxn modelId="{075EF29D-7B39-4986-B583-756AE0D60D20}" type="presOf" srcId="{0E9E46F8-3914-481C-9C76-A0530C308B97}" destId="{FA9B8284-5BD8-4C27-B51E-D924609EAFC1}" srcOrd="1" destOrd="0" presId="urn:microsoft.com/office/officeart/2005/8/layout/hierarchy3"/>
    <dgm:cxn modelId="{2A21243F-499D-4444-8700-E84BC09B2743}" srcId="{AEACD1F2-2145-4ABD-A08B-D31A980E25E7}" destId="{82D44E08-A6BF-452F-B247-4E1562782B93}" srcOrd="1" destOrd="0" parTransId="{5B79FEA4-699E-45AB-AFE0-23C045C08CCF}" sibTransId="{F2C6794D-C9EF-4FA8-B221-58615E0C6C19}"/>
    <dgm:cxn modelId="{5362A452-FFF2-449B-8C90-9884BFDC9491}" type="presOf" srcId="{0C6CEC22-6409-4EC6-8D19-F8426BF400F3}" destId="{69BF171C-3149-4EF8-B575-9AC2F426C149}" srcOrd="0" destOrd="0" presId="urn:microsoft.com/office/officeart/2005/8/layout/hierarchy3"/>
    <dgm:cxn modelId="{258EFB4A-D9AD-4816-A5EA-4F04D92FCA38}" type="presOf" srcId="{9535D1B5-456B-4D3E-AD83-FCFFB3435086}" destId="{11B37129-E8ED-4D64-94DB-B135AB13CD56}" srcOrd="0" destOrd="0" presId="urn:microsoft.com/office/officeart/2005/8/layout/hierarchy3"/>
    <dgm:cxn modelId="{F67D5EBA-BE18-4313-A486-6041EFC27CE7}" type="presOf" srcId="{908BE60C-48BF-49E9-8ABF-51D414D0870D}" destId="{3B138ECC-4088-4786-950B-C0653C1643C2}" srcOrd="0" destOrd="0" presId="urn:microsoft.com/office/officeart/2005/8/layout/hierarchy3"/>
    <dgm:cxn modelId="{CD26878A-37AC-4A1A-91D9-5D935DC18599}" type="presOf" srcId="{7B4E86DD-B778-48C1-9CEB-A3BB6D003AEF}" destId="{0D6E4495-6B24-40B6-8C07-13328C40BBAF}" srcOrd="0" destOrd="0" presId="urn:microsoft.com/office/officeart/2005/8/layout/hierarchy3"/>
    <dgm:cxn modelId="{0221E29B-36FF-4A08-92C0-296CD424AD17}" type="presOf" srcId="{5514467E-CC91-4A7C-B859-117DA5550B3B}" destId="{627AF269-4536-4D99-9F42-D812D5DB8004}" srcOrd="1" destOrd="0" presId="urn:microsoft.com/office/officeart/2005/8/layout/hierarchy3"/>
    <dgm:cxn modelId="{146C2961-25E0-4DD3-B8CF-D44A98B43A4C}" type="presOf" srcId="{581AD665-596D-4320-AD44-57BD45A56F8B}" destId="{3B313832-FBD0-4D56-A96C-9779DF74C201}" srcOrd="0" destOrd="0" presId="urn:microsoft.com/office/officeart/2005/8/layout/hierarchy3"/>
    <dgm:cxn modelId="{6EEFA25C-F79D-4CE6-99A0-44F7C1037F96}" srcId="{AEACD1F2-2145-4ABD-A08B-D31A980E25E7}" destId="{581AD665-596D-4320-AD44-57BD45A56F8B}" srcOrd="0" destOrd="0" parTransId="{18827243-B4E0-49E8-94D5-A0A8C85787D5}" sibTransId="{607EDEAD-2684-4D02-9AB2-2B8B1487DC48}"/>
    <dgm:cxn modelId="{98AC09E3-83D8-41BF-B32E-E1265CBC5031}" type="presOf" srcId="{0E9E46F8-3914-481C-9C76-A0530C308B97}" destId="{8016C0E9-EFA3-4958-9406-B41D547090CB}" srcOrd="0" destOrd="0" presId="urn:microsoft.com/office/officeart/2005/8/layout/hierarchy3"/>
    <dgm:cxn modelId="{CB8F3081-E38B-4731-8885-62F8E0429E77}" type="presOf" srcId="{9B1088F6-97D6-407B-9DEB-811592AE4727}" destId="{EFFBDB33-84C2-427C-B502-FC58C5EEFF80}" srcOrd="0" destOrd="0" presId="urn:microsoft.com/office/officeart/2005/8/layout/hierarchy3"/>
    <dgm:cxn modelId="{1EE016DC-14C5-4796-A958-0FAAD0EA584D}" type="presOf" srcId="{15616F71-56DB-4AB1-B9F0-F55D2BD8E3CB}" destId="{44B5CAEA-DCDC-465E-BCB4-D939DEEE5268}" srcOrd="0" destOrd="0" presId="urn:microsoft.com/office/officeart/2005/8/layout/hierarchy3"/>
    <dgm:cxn modelId="{459559FC-60BC-4108-ACC4-5C7BEFE10DC4}" type="presOf" srcId="{379722D9-F522-465C-9252-60B118A9D987}" destId="{DE10A22B-050B-4070-B1DE-56FF46424A57}" srcOrd="0" destOrd="0" presId="urn:microsoft.com/office/officeart/2005/8/layout/hierarchy3"/>
    <dgm:cxn modelId="{EF387179-7361-4933-92CB-CCFE2655B9A3}" srcId="{5514467E-CC91-4A7C-B859-117DA5550B3B}" destId="{0F03BF06-AC6B-4FDC-AA4C-D291C711A48B}" srcOrd="0" destOrd="0" parTransId="{7B4E86DD-B778-48C1-9CEB-A3BB6D003AEF}" sibTransId="{C0847BBE-F183-4BB8-883E-8EC82E5A1C17}"/>
    <dgm:cxn modelId="{11205B1F-AFFF-4909-BA54-848193C21182}" srcId="{9535D1B5-456B-4D3E-AD83-FCFFB3435086}" destId="{9B1088F6-97D6-407B-9DEB-811592AE4727}" srcOrd="1" destOrd="0" parTransId="{0C6CEC22-6409-4EC6-8D19-F8426BF400F3}" sibTransId="{FC2B726C-43C5-4E6F-8F1D-D8B968E327D2}"/>
    <dgm:cxn modelId="{1CF61C88-452E-4563-AD1B-2A0FE17CA2E8}" type="presOf" srcId="{AEACD1F2-2145-4ABD-A08B-D31A980E25E7}" destId="{3F97121A-D163-4FC8-8AE9-31A719E3BA97}" srcOrd="1" destOrd="0" presId="urn:microsoft.com/office/officeart/2005/8/layout/hierarchy3"/>
    <dgm:cxn modelId="{C1940E47-9285-4E7D-96C8-4F3FB4F9FD51}" type="presOf" srcId="{FBA674D7-1B68-446B-B2F7-CAF4C0E5C062}" destId="{7075F59E-C615-48B0-ADA6-E3A7B5D24CFA}" srcOrd="0" destOrd="0" presId="urn:microsoft.com/office/officeart/2005/8/layout/hierarchy3"/>
    <dgm:cxn modelId="{89C155DB-1455-4149-87A5-E7972BF00ABA}" type="presOf" srcId="{AEACD1F2-2145-4ABD-A08B-D31A980E25E7}" destId="{A5C8FCE2-C489-4681-898E-6BE4350A57C5}" srcOrd="0" destOrd="0" presId="urn:microsoft.com/office/officeart/2005/8/layout/hierarchy3"/>
    <dgm:cxn modelId="{B9985231-A61C-4190-89CA-A4829348BCFC}" type="presOf" srcId="{EF02FB57-D897-448F-AC8C-4FFAE2443BFD}" destId="{53B149AB-916B-4119-A0FA-76EC51C514BC}" srcOrd="0" destOrd="0" presId="urn:microsoft.com/office/officeart/2005/8/layout/hierarchy3"/>
    <dgm:cxn modelId="{78515D03-702D-4526-B65B-615E453BBD13}" type="presOf" srcId="{211B6D57-B904-487D-B261-3DF02F1B8479}" destId="{FC5B3964-308B-44ED-B2AC-BE3F0B9BDDCC}" srcOrd="0" destOrd="0" presId="urn:microsoft.com/office/officeart/2005/8/layout/hierarchy3"/>
    <dgm:cxn modelId="{54876B63-CDFB-47F5-8AFE-27B5630A1AC6}" srcId="{9CEF57B7-58CC-49EA-9C5B-A8B3CD9B240D}" destId="{AEACD1F2-2145-4ABD-A08B-D31A980E25E7}" srcOrd="1" destOrd="0" parTransId="{DB3FBC06-E002-477D-8A8F-9F0A6116D614}" sibTransId="{EFA0CFD9-C231-4C50-9932-BEEACC362973}"/>
    <dgm:cxn modelId="{C39F396F-A805-4768-BE24-5BC55EC176DB}" type="presOf" srcId="{0F03BF06-AC6B-4FDC-AA4C-D291C711A48B}" destId="{8192AEB6-2FF5-4E0D-92B4-21F87DF2586D}" srcOrd="0" destOrd="0" presId="urn:microsoft.com/office/officeart/2005/8/layout/hierarchy3"/>
    <dgm:cxn modelId="{A2456198-FFD9-428B-A167-040D3F494DB9}" srcId="{9CEF57B7-58CC-49EA-9C5B-A8B3CD9B240D}" destId="{FBA674D7-1B68-446B-B2F7-CAF4C0E5C062}" srcOrd="4" destOrd="0" parTransId="{F958562A-1229-425D-BDBE-2902222E0CC1}" sibTransId="{E757B733-8BFA-4F30-AF03-F452542783CC}"/>
    <dgm:cxn modelId="{AC14435C-7135-4A09-878F-B9FEDCEAAD38}" srcId="{9CEF57B7-58CC-49EA-9C5B-A8B3CD9B240D}" destId="{0E9E46F8-3914-481C-9C76-A0530C308B97}" srcOrd="2" destOrd="0" parTransId="{4F511294-8428-4240-9DBD-F2B08471C1BB}" sibTransId="{F6BD2A34-98EC-447C-9C38-0F64D316152E}"/>
    <dgm:cxn modelId="{F49C10AD-DC8E-4D67-BD2A-FDB501D16C02}" type="presOf" srcId="{5514467E-CC91-4A7C-B859-117DA5550B3B}" destId="{7E09E5BB-9EAF-4ECA-8CFB-9511636B7D9E}" srcOrd="0" destOrd="0" presId="urn:microsoft.com/office/officeart/2005/8/layout/hierarchy3"/>
    <dgm:cxn modelId="{2A3D48D3-0DDF-4161-AEF7-C02C85CED1A4}" srcId="{9CEF57B7-58CC-49EA-9C5B-A8B3CD9B240D}" destId="{379722D9-F522-465C-9252-60B118A9D987}" srcOrd="0" destOrd="0" parTransId="{06DE44F5-0B52-4EFF-A548-4F02D4565806}" sibTransId="{1DA0ED91-7B8B-46A9-92B6-E2C834A6E5B0}"/>
    <dgm:cxn modelId="{B260EDA5-F603-43FB-B936-AEAF78940BDB}" type="presOf" srcId="{9FBE7FAC-5F58-447D-88DC-873DC994A6BB}" destId="{1BEFF44C-1AAB-44A0-B72F-CB1C4DD1A921}" srcOrd="0" destOrd="0" presId="urn:microsoft.com/office/officeart/2005/8/layout/hierarchy3"/>
    <dgm:cxn modelId="{E93F98B1-3191-496D-AB70-50F21CFB5060}" type="presOf" srcId="{FBA674D7-1B68-446B-B2F7-CAF4C0E5C062}" destId="{C84F727D-1E2F-4FD9-B4DB-087FBC3035DA}" srcOrd="1" destOrd="0" presId="urn:microsoft.com/office/officeart/2005/8/layout/hierarchy3"/>
    <dgm:cxn modelId="{1DCC10F0-F4DA-4E45-A5C1-6AF7F46784A7}" type="presOf" srcId="{9535D1B5-456B-4D3E-AD83-FCFFB3435086}" destId="{C64FC28F-FA85-443A-92F8-3C4410798CA4}" srcOrd="1" destOrd="0" presId="urn:microsoft.com/office/officeart/2005/8/layout/hierarchy3"/>
    <dgm:cxn modelId="{83DFDE28-9E19-4098-81DC-9023D36E83CA}" type="presOf" srcId="{5B79FEA4-699E-45AB-AFE0-23C045C08CCF}" destId="{077D7E66-C02E-4E77-965D-D633840CC311}" srcOrd="0" destOrd="0" presId="urn:microsoft.com/office/officeart/2005/8/layout/hierarchy3"/>
    <dgm:cxn modelId="{1D47D089-BED5-4435-B418-733631CBB10D}" srcId="{5514467E-CC91-4A7C-B859-117DA5550B3B}" destId="{15616F71-56DB-4AB1-B9F0-F55D2BD8E3CB}" srcOrd="1" destOrd="0" parTransId="{DA303468-ACCA-4213-AB5A-B5B030DF039D}" sibTransId="{C09ED810-13BF-49AA-9154-EC0363E45920}"/>
    <dgm:cxn modelId="{CC669061-0066-4C33-8644-BDB4868167F2}" srcId="{9535D1B5-456B-4D3E-AD83-FCFFB3435086}" destId="{E6DF987B-AA14-4D5F-98F7-166988DA9A24}" srcOrd="0" destOrd="0" parTransId="{908BE60C-48BF-49E9-8ABF-51D414D0870D}" sibTransId="{757D2F21-25F8-471C-BD77-4131B5945045}"/>
    <dgm:cxn modelId="{E51D5911-7D7F-45A1-98F4-00F6B89E0EC1}" srcId="{FBA674D7-1B68-446B-B2F7-CAF4C0E5C062}" destId="{88B4C088-2354-4DDD-A9ED-0BEAF1A26417}" srcOrd="1" destOrd="0" parTransId="{9FBE7FAC-5F58-447D-88DC-873DC994A6BB}" sibTransId="{321D1790-279D-400E-B5B3-26A9428F6372}"/>
    <dgm:cxn modelId="{4A5C118F-2B22-4E4B-BDA0-1AD36E622C79}" srcId="{0E9E46F8-3914-481C-9C76-A0530C308B97}" destId="{01C02C1B-466C-4DA9-9983-3F8233BA8A4F}" srcOrd="0" destOrd="0" parTransId="{211B6D57-B904-487D-B261-3DF02F1B8479}" sibTransId="{2D38A5CA-0D60-47E2-B14A-0D57F578FC48}"/>
    <dgm:cxn modelId="{AC63214C-8D2A-4CD7-B96C-119729634567}" type="presOf" srcId="{18827243-B4E0-49E8-94D5-A0A8C85787D5}" destId="{39280F91-C8E1-46F3-91E1-B7EBF118F003}" srcOrd="0" destOrd="0" presId="urn:microsoft.com/office/officeart/2005/8/layout/hierarchy3"/>
    <dgm:cxn modelId="{C3DDB91F-8C33-4753-BE69-38655B769A04}" type="presOf" srcId="{E6DF987B-AA14-4D5F-98F7-166988DA9A24}" destId="{431E3A62-F35E-4A24-A6BD-3EA51DCA0E48}" srcOrd="0" destOrd="0" presId="urn:microsoft.com/office/officeart/2005/8/layout/hierarchy3"/>
    <dgm:cxn modelId="{531B0E45-41EB-4FAA-8689-B14763FB4BAE}" type="presOf" srcId="{9CEF57B7-58CC-49EA-9C5B-A8B3CD9B240D}" destId="{666EC7C0-DD0C-4A1D-BFF0-337C853082FD}" srcOrd="0" destOrd="0" presId="urn:microsoft.com/office/officeart/2005/8/layout/hierarchy3"/>
    <dgm:cxn modelId="{E802943C-DAB8-4DEE-9BD6-456D15D7D310}" type="presOf" srcId="{DA303468-ACCA-4213-AB5A-B5B030DF039D}" destId="{547C0CEB-65A4-4FAD-BB6D-5ACD1512A9D4}" srcOrd="0" destOrd="0" presId="urn:microsoft.com/office/officeart/2005/8/layout/hierarchy3"/>
    <dgm:cxn modelId="{B441ABCA-C73C-4E9C-8CFF-CFA433200D0C}" type="presParOf" srcId="{666EC7C0-DD0C-4A1D-BFF0-337C853082FD}" destId="{E6392112-8B9D-40A5-A0B5-271C7C7D1037}" srcOrd="0" destOrd="0" presId="urn:microsoft.com/office/officeart/2005/8/layout/hierarchy3"/>
    <dgm:cxn modelId="{0E06EA1C-F070-4F98-BC8B-64E1E62E3171}" type="presParOf" srcId="{E6392112-8B9D-40A5-A0B5-271C7C7D1037}" destId="{66D5636E-97BC-4485-B74C-6CD34C8F7C6D}" srcOrd="0" destOrd="0" presId="urn:microsoft.com/office/officeart/2005/8/layout/hierarchy3"/>
    <dgm:cxn modelId="{BF0BB255-04DB-4C10-A7BA-B0F1CB05D9A3}" type="presParOf" srcId="{66D5636E-97BC-4485-B74C-6CD34C8F7C6D}" destId="{DE10A22B-050B-4070-B1DE-56FF46424A57}" srcOrd="0" destOrd="0" presId="urn:microsoft.com/office/officeart/2005/8/layout/hierarchy3"/>
    <dgm:cxn modelId="{5B9037D6-882C-4905-9C18-CA801DA0C6E0}" type="presParOf" srcId="{66D5636E-97BC-4485-B74C-6CD34C8F7C6D}" destId="{38142002-BC40-40A8-A7C5-CA306CDE4F74}" srcOrd="1" destOrd="0" presId="urn:microsoft.com/office/officeart/2005/8/layout/hierarchy3"/>
    <dgm:cxn modelId="{B500DB8C-B7A2-4ABE-9AE1-91A04AC8D8CC}" type="presParOf" srcId="{E6392112-8B9D-40A5-A0B5-271C7C7D1037}" destId="{6AC4C82A-DCBA-47B3-87F3-53E1D35121CE}" srcOrd="1" destOrd="0" presId="urn:microsoft.com/office/officeart/2005/8/layout/hierarchy3"/>
    <dgm:cxn modelId="{556F6384-DA93-4740-8266-9E3C3044483B}" type="presParOf" srcId="{666EC7C0-DD0C-4A1D-BFF0-337C853082FD}" destId="{FAD9C3BD-3394-476D-97B1-1D34FB4D2672}" srcOrd="1" destOrd="0" presId="urn:microsoft.com/office/officeart/2005/8/layout/hierarchy3"/>
    <dgm:cxn modelId="{917FCED2-FB7C-4B0A-B266-7663D987A0F1}" type="presParOf" srcId="{FAD9C3BD-3394-476D-97B1-1D34FB4D2672}" destId="{59AAA68C-0DFF-4305-A033-590ADF5F57D2}" srcOrd="0" destOrd="0" presId="urn:microsoft.com/office/officeart/2005/8/layout/hierarchy3"/>
    <dgm:cxn modelId="{6CECC79E-049C-4C52-B9D4-4641280FBCF5}" type="presParOf" srcId="{59AAA68C-0DFF-4305-A033-590ADF5F57D2}" destId="{A5C8FCE2-C489-4681-898E-6BE4350A57C5}" srcOrd="0" destOrd="0" presId="urn:microsoft.com/office/officeart/2005/8/layout/hierarchy3"/>
    <dgm:cxn modelId="{7C862280-FB66-45AD-A12C-73B8A142B1DC}" type="presParOf" srcId="{59AAA68C-0DFF-4305-A033-590ADF5F57D2}" destId="{3F97121A-D163-4FC8-8AE9-31A719E3BA97}" srcOrd="1" destOrd="0" presId="urn:microsoft.com/office/officeart/2005/8/layout/hierarchy3"/>
    <dgm:cxn modelId="{6D2AB14F-DB12-4026-B894-152F45FB51AE}" type="presParOf" srcId="{FAD9C3BD-3394-476D-97B1-1D34FB4D2672}" destId="{12ED73BF-1B84-4E3B-B4C2-CBA1644B346B}" srcOrd="1" destOrd="0" presId="urn:microsoft.com/office/officeart/2005/8/layout/hierarchy3"/>
    <dgm:cxn modelId="{BC5B5E55-0538-4EB8-9935-54B791C92EF2}" type="presParOf" srcId="{12ED73BF-1B84-4E3B-B4C2-CBA1644B346B}" destId="{39280F91-C8E1-46F3-91E1-B7EBF118F003}" srcOrd="0" destOrd="0" presId="urn:microsoft.com/office/officeart/2005/8/layout/hierarchy3"/>
    <dgm:cxn modelId="{CADDBFAC-4E1C-44C2-9C6B-8BA14D420D14}" type="presParOf" srcId="{12ED73BF-1B84-4E3B-B4C2-CBA1644B346B}" destId="{3B313832-FBD0-4D56-A96C-9779DF74C201}" srcOrd="1" destOrd="0" presId="urn:microsoft.com/office/officeart/2005/8/layout/hierarchy3"/>
    <dgm:cxn modelId="{3A82D19A-BBB7-4CD5-A4C1-BACD093D93C1}" type="presParOf" srcId="{12ED73BF-1B84-4E3B-B4C2-CBA1644B346B}" destId="{077D7E66-C02E-4E77-965D-D633840CC311}" srcOrd="2" destOrd="0" presId="urn:microsoft.com/office/officeart/2005/8/layout/hierarchy3"/>
    <dgm:cxn modelId="{520B3084-8A34-42F4-884F-269E67649547}" type="presParOf" srcId="{12ED73BF-1B84-4E3B-B4C2-CBA1644B346B}" destId="{35155C99-D4D7-4530-BD50-1C703057E348}" srcOrd="3" destOrd="0" presId="urn:microsoft.com/office/officeart/2005/8/layout/hierarchy3"/>
    <dgm:cxn modelId="{19F54B72-9350-4315-838E-7E5F1746D0FC}" type="presParOf" srcId="{666EC7C0-DD0C-4A1D-BFF0-337C853082FD}" destId="{DBCE0D7E-CE52-4E1F-B6E8-5268262EDE17}" srcOrd="2" destOrd="0" presId="urn:microsoft.com/office/officeart/2005/8/layout/hierarchy3"/>
    <dgm:cxn modelId="{EFB0DBD1-106E-4D14-9BA3-D77EB949938E}" type="presParOf" srcId="{DBCE0D7E-CE52-4E1F-B6E8-5268262EDE17}" destId="{CB0A4F7F-B149-43D2-8DFB-BC9024504E3D}" srcOrd="0" destOrd="0" presId="urn:microsoft.com/office/officeart/2005/8/layout/hierarchy3"/>
    <dgm:cxn modelId="{826ECE47-13BB-44E6-A4B0-AC72F1984591}" type="presParOf" srcId="{CB0A4F7F-B149-43D2-8DFB-BC9024504E3D}" destId="{8016C0E9-EFA3-4958-9406-B41D547090CB}" srcOrd="0" destOrd="0" presId="urn:microsoft.com/office/officeart/2005/8/layout/hierarchy3"/>
    <dgm:cxn modelId="{50198659-8B24-4470-8F73-BE45A89F666F}" type="presParOf" srcId="{CB0A4F7F-B149-43D2-8DFB-BC9024504E3D}" destId="{FA9B8284-5BD8-4C27-B51E-D924609EAFC1}" srcOrd="1" destOrd="0" presId="urn:microsoft.com/office/officeart/2005/8/layout/hierarchy3"/>
    <dgm:cxn modelId="{0DF54E7E-A16D-4A3B-B90F-5FBBE7A8AA90}" type="presParOf" srcId="{DBCE0D7E-CE52-4E1F-B6E8-5268262EDE17}" destId="{1EB5A4B4-77A7-4227-B302-5637E9722733}" srcOrd="1" destOrd="0" presId="urn:microsoft.com/office/officeart/2005/8/layout/hierarchy3"/>
    <dgm:cxn modelId="{B16BB210-DD09-4142-8D0C-D3C1971643D9}" type="presParOf" srcId="{1EB5A4B4-77A7-4227-B302-5637E9722733}" destId="{FC5B3964-308B-44ED-B2AC-BE3F0B9BDDCC}" srcOrd="0" destOrd="0" presId="urn:microsoft.com/office/officeart/2005/8/layout/hierarchy3"/>
    <dgm:cxn modelId="{78A452FF-61DC-40E2-B3C0-A0AFCADAF380}" type="presParOf" srcId="{1EB5A4B4-77A7-4227-B302-5637E9722733}" destId="{2DFDADA1-F955-4ED2-B0B7-8D54FDEB7F7F}" srcOrd="1" destOrd="0" presId="urn:microsoft.com/office/officeart/2005/8/layout/hierarchy3"/>
    <dgm:cxn modelId="{26FE1632-D5AA-4179-850F-BE10997B68CA}" type="presParOf" srcId="{666EC7C0-DD0C-4A1D-BFF0-337C853082FD}" destId="{9A231930-9988-4FEE-A08B-BA1EBDE32BC3}" srcOrd="3" destOrd="0" presId="urn:microsoft.com/office/officeart/2005/8/layout/hierarchy3"/>
    <dgm:cxn modelId="{E1BD417A-76D4-4754-91DA-951CB1F54603}" type="presParOf" srcId="{9A231930-9988-4FEE-A08B-BA1EBDE32BC3}" destId="{8BF3CEE0-D8F0-4EBB-82BA-F30DD7AEB94D}" srcOrd="0" destOrd="0" presId="urn:microsoft.com/office/officeart/2005/8/layout/hierarchy3"/>
    <dgm:cxn modelId="{75DEAD99-4B16-4CFC-B700-E4B16C977E92}" type="presParOf" srcId="{8BF3CEE0-D8F0-4EBB-82BA-F30DD7AEB94D}" destId="{11B37129-E8ED-4D64-94DB-B135AB13CD56}" srcOrd="0" destOrd="0" presId="urn:microsoft.com/office/officeart/2005/8/layout/hierarchy3"/>
    <dgm:cxn modelId="{F14022DA-1AFD-484F-B2D1-E47E9D1BCBDC}" type="presParOf" srcId="{8BF3CEE0-D8F0-4EBB-82BA-F30DD7AEB94D}" destId="{C64FC28F-FA85-443A-92F8-3C4410798CA4}" srcOrd="1" destOrd="0" presId="urn:microsoft.com/office/officeart/2005/8/layout/hierarchy3"/>
    <dgm:cxn modelId="{BA56253A-3E74-43A2-B1D3-D58A8F59AC3A}" type="presParOf" srcId="{9A231930-9988-4FEE-A08B-BA1EBDE32BC3}" destId="{266D5F69-679A-49D3-954A-C9704DE22980}" srcOrd="1" destOrd="0" presId="urn:microsoft.com/office/officeart/2005/8/layout/hierarchy3"/>
    <dgm:cxn modelId="{667DA262-CD69-48EF-AC28-15FF904F8212}" type="presParOf" srcId="{266D5F69-679A-49D3-954A-C9704DE22980}" destId="{3B138ECC-4088-4786-950B-C0653C1643C2}" srcOrd="0" destOrd="0" presId="urn:microsoft.com/office/officeart/2005/8/layout/hierarchy3"/>
    <dgm:cxn modelId="{19506E0E-DB0B-41BF-B26A-4E9244B5424A}" type="presParOf" srcId="{266D5F69-679A-49D3-954A-C9704DE22980}" destId="{431E3A62-F35E-4A24-A6BD-3EA51DCA0E48}" srcOrd="1" destOrd="0" presId="urn:microsoft.com/office/officeart/2005/8/layout/hierarchy3"/>
    <dgm:cxn modelId="{E4537339-41A7-481C-97D2-8AFF35DC3A5B}" type="presParOf" srcId="{266D5F69-679A-49D3-954A-C9704DE22980}" destId="{69BF171C-3149-4EF8-B575-9AC2F426C149}" srcOrd="2" destOrd="0" presId="urn:microsoft.com/office/officeart/2005/8/layout/hierarchy3"/>
    <dgm:cxn modelId="{25DE8A2B-C2D2-4374-818F-053AFF688B3C}" type="presParOf" srcId="{266D5F69-679A-49D3-954A-C9704DE22980}" destId="{EFFBDB33-84C2-427C-B502-FC58C5EEFF80}" srcOrd="3" destOrd="0" presId="urn:microsoft.com/office/officeart/2005/8/layout/hierarchy3"/>
    <dgm:cxn modelId="{732D8CD5-3A24-41DC-B223-FAD568B671F6}" type="presParOf" srcId="{666EC7C0-DD0C-4A1D-BFF0-337C853082FD}" destId="{54FF6A1B-2418-4B80-9045-99F2E2BD1D34}" srcOrd="4" destOrd="0" presId="urn:microsoft.com/office/officeart/2005/8/layout/hierarchy3"/>
    <dgm:cxn modelId="{2395D515-8B93-4798-AF8F-C846AFDDF4AA}" type="presParOf" srcId="{54FF6A1B-2418-4B80-9045-99F2E2BD1D34}" destId="{33F72897-8B53-4C2F-8297-0C6FE5843AEA}" srcOrd="0" destOrd="0" presId="urn:microsoft.com/office/officeart/2005/8/layout/hierarchy3"/>
    <dgm:cxn modelId="{A2C108D2-2400-4123-A433-88A27A5D99F5}" type="presParOf" srcId="{33F72897-8B53-4C2F-8297-0C6FE5843AEA}" destId="{7075F59E-C615-48B0-ADA6-E3A7B5D24CFA}" srcOrd="0" destOrd="0" presId="urn:microsoft.com/office/officeart/2005/8/layout/hierarchy3"/>
    <dgm:cxn modelId="{442BDE11-E2E4-44CA-A18C-D3831EC69FD7}" type="presParOf" srcId="{33F72897-8B53-4C2F-8297-0C6FE5843AEA}" destId="{C84F727D-1E2F-4FD9-B4DB-087FBC3035DA}" srcOrd="1" destOrd="0" presId="urn:microsoft.com/office/officeart/2005/8/layout/hierarchy3"/>
    <dgm:cxn modelId="{AD7538A2-49B8-4E8B-9EF5-962D8B9C6F52}" type="presParOf" srcId="{54FF6A1B-2418-4B80-9045-99F2E2BD1D34}" destId="{F017C41F-C600-4B8C-B167-830848E72580}" srcOrd="1" destOrd="0" presId="urn:microsoft.com/office/officeart/2005/8/layout/hierarchy3"/>
    <dgm:cxn modelId="{ED948BC0-E656-44EA-9902-8D89EEF6039D}" type="presParOf" srcId="{F017C41F-C600-4B8C-B167-830848E72580}" destId="{53B149AB-916B-4119-A0FA-76EC51C514BC}" srcOrd="0" destOrd="0" presId="urn:microsoft.com/office/officeart/2005/8/layout/hierarchy3"/>
    <dgm:cxn modelId="{D5850584-4F77-4352-B626-9CE5F252A585}" type="presParOf" srcId="{F017C41F-C600-4B8C-B167-830848E72580}" destId="{526B01F8-1682-4E97-89D2-E82231A65637}" srcOrd="1" destOrd="0" presId="urn:microsoft.com/office/officeart/2005/8/layout/hierarchy3"/>
    <dgm:cxn modelId="{3145F6E0-D6B6-4FA8-ACAD-68B27D3D5910}" type="presParOf" srcId="{F017C41F-C600-4B8C-B167-830848E72580}" destId="{1BEFF44C-1AAB-44A0-B72F-CB1C4DD1A921}" srcOrd="2" destOrd="0" presId="urn:microsoft.com/office/officeart/2005/8/layout/hierarchy3"/>
    <dgm:cxn modelId="{F08D4F54-4C95-42C3-858F-3A5388C1CBAA}" type="presParOf" srcId="{F017C41F-C600-4B8C-B167-830848E72580}" destId="{FAFFB9D9-F140-44AC-909C-2A72FD8B789A}" srcOrd="3" destOrd="0" presId="urn:microsoft.com/office/officeart/2005/8/layout/hierarchy3"/>
    <dgm:cxn modelId="{2EF452BC-28BB-4DA2-92A2-7CD9DBA51D56}" type="presParOf" srcId="{666EC7C0-DD0C-4A1D-BFF0-337C853082FD}" destId="{9F58FDE4-EBF4-490C-8048-392D5AD44F71}" srcOrd="5" destOrd="0" presId="urn:microsoft.com/office/officeart/2005/8/layout/hierarchy3"/>
    <dgm:cxn modelId="{DA79AF8F-B46B-4461-815B-FC23B69D8BCC}" type="presParOf" srcId="{9F58FDE4-EBF4-490C-8048-392D5AD44F71}" destId="{47C11F6A-B543-4329-87A7-B2A01812EE15}" srcOrd="0" destOrd="0" presId="urn:microsoft.com/office/officeart/2005/8/layout/hierarchy3"/>
    <dgm:cxn modelId="{450C2FB3-6293-4E6A-82B1-E7C9E4E06C74}" type="presParOf" srcId="{47C11F6A-B543-4329-87A7-B2A01812EE15}" destId="{7E09E5BB-9EAF-4ECA-8CFB-9511636B7D9E}" srcOrd="0" destOrd="0" presId="urn:microsoft.com/office/officeart/2005/8/layout/hierarchy3"/>
    <dgm:cxn modelId="{DDCC608D-2EBE-431A-9AA1-D93BF0024C67}" type="presParOf" srcId="{47C11F6A-B543-4329-87A7-B2A01812EE15}" destId="{627AF269-4536-4D99-9F42-D812D5DB8004}" srcOrd="1" destOrd="0" presId="urn:microsoft.com/office/officeart/2005/8/layout/hierarchy3"/>
    <dgm:cxn modelId="{8671F10C-DE74-477F-9388-5B6BEAFD44DA}" type="presParOf" srcId="{9F58FDE4-EBF4-490C-8048-392D5AD44F71}" destId="{F5746EA7-1BE1-4F04-9303-A1C4EE47A43C}" srcOrd="1" destOrd="0" presId="urn:microsoft.com/office/officeart/2005/8/layout/hierarchy3"/>
    <dgm:cxn modelId="{83CA0708-7407-4564-AF45-5051C8BC4C8B}" type="presParOf" srcId="{F5746EA7-1BE1-4F04-9303-A1C4EE47A43C}" destId="{0D6E4495-6B24-40B6-8C07-13328C40BBAF}" srcOrd="0" destOrd="0" presId="urn:microsoft.com/office/officeart/2005/8/layout/hierarchy3"/>
    <dgm:cxn modelId="{8E0FB422-A365-4388-8CC1-682D604A222E}" type="presParOf" srcId="{F5746EA7-1BE1-4F04-9303-A1C4EE47A43C}" destId="{8192AEB6-2FF5-4E0D-92B4-21F87DF2586D}" srcOrd="1" destOrd="0" presId="urn:microsoft.com/office/officeart/2005/8/layout/hierarchy3"/>
    <dgm:cxn modelId="{26246C32-82D3-4D91-A811-6A76DDC1BDF7}" type="presParOf" srcId="{F5746EA7-1BE1-4F04-9303-A1C4EE47A43C}" destId="{547C0CEB-65A4-4FAD-BB6D-5ACD1512A9D4}" srcOrd="2" destOrd="0" presId="urn:microsoft.com/office/officeart/2005/8/layout/hierarchy3"/>
    <dgm:cxn modelId="{A6F8A3FB-7EB6-41B7-8EB7-9E7CA5A0AD31}" type="presParOf" srcId="{F5746EA7-1BE1-4F04-9303-A1C4EE47A43C}" destId="{44B5CAEA-DCDC-465E-BCB4-D939DEEE5268}" srcOrd="3" destOrd="0" presId="urn:microsoft.com/office/officeart/2005/8/layout/hierarchy3"/>
  </dgm:cxnLst>
  <dgm:bg>
    <a:effectLst>
      <a:outerShdw blurRad="50800" dist="38100" dir="2700000" algn="tl" rotWithShape="0">
        <a:prstClr val="black">
          <a:alpha val="40000"/>
        </a:prstClr>
      </a:outerShdw>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0A22B-050B-4070-B1DE-56FF46424A57}">
      <dsp:nvSpPr>
        <dsp:cNvPr id="0" name=""/>
        <dsp:cNvSpPr/>
      </dsp:nvSpPr>
      <dsp:spPr>
        <a:xfrm>
          <a:off x="7032" y="1212747"/>
          <a:ext cx="1133177" cy="56658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MX" sz="1000" b="1" kern="1200" dirty="0" smtClean="0">
              <a:latin typeface="Arial" pitchFamily="34" charset="0"/>
              <a:cs typeface="Arial" pitchFamily="34" charset="0"/>
            </a:rPr>
            <a:t>SEMAR</a:t>
          </a:r>
          <a:endParaRPr lang="es-MX" sz="1000" b="1" kern="1200" dirty="0">
            <a:latin typeface="Arial" pitchFamily="34" charset="0"/>
            <a:cs typeface="Arial" pitchFamily="34" charset="0"/>
          </a:endParaRPr>
        </a:p>
      </dsp:txBody>
      <dsp:txXfrm>
        <a:off x="23627" y="1229342"/>
        <a:ext cx="1099987" cy="533398"/>
      </dsp:txXfrm>
    </dsp:sp>
    <dsp:sp modelId="{A5C8FCE2-C489-4681-898E-6BE4350A57C5}">
      <dsp:nvSpPr>
        <dsp:cNvPr id="0" name=""/>
        <dsp:cNvSpPr/>
      </dsp:nvSpPr>
      <dsp:spPr>
        <a:xfrm>
          <a:off x="1423503" y="1212747"/>
          <a:ext cx="1133177" cy="566588"/>
        </a:xfrm>
        <a:prstGeom prst="roundRect">
          <a:avLst>
            <a:gd name="adj" fmla="val 10000"/>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a:latin typeface="Arial" pitchFamily="34" charset="0"/>
              <a:cs typeface="Arial" pitchFamily="34" charset="0"/>
            </a:rPr>
            <a:t>Población</a:t>
          </a:r>
        </a:p>
      </dsp:txBody>
      <dsp:txXfrm>
        <a:off x="1440098" y="1229342"/>
        <a:ext cx="1099987" cy="533398"/>
      </dsp:txXfrm>
    </dsp:sp>
    <dsp:sp modelId="{39280F91-C8E1-46F3-91E1-B7EBF118F003}">
      <dsp:nvSpPr>
        <dsp:cNvPr id="0" name=""/>
        <dsp:cNvSpPr/>
      </dsp:nvSpPr>
      <dsp:spPr>
        <a:xfrm>
          <a:off x="1536821" y="1779335"/>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313832-FBD0-4D56-A96C-9779DF74C201}">
      <dsp:nvSpPr>
        <dsp:cNvPr id="0" name=""/>
        <dsp:cNvSpPr/>
      </dsp:nvSpPr>
      <dsp:spPr>
        <a:xfrm>
          <a:off x="1650139" y="1920982"/>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Datos personales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(160)</a:t>
          </a:r>
          <a:endParaRPr lang="es-MX" sz="1050" kern="1200" dirty="0">
            <a:latin typeface="Arial" pitchFamily="34" charset="0"/>
            <a:cs typeface="Arial" pitchFamily="34" charset="0"/>
          </a:endParaRPr>
        </a:p>
      </dsp:txBody>
      <dsp:txXfrm>
        <a:off x="1666734" y="1937577"/>
        <a:ext cx="873351" cy="533398"/>
      </dsp:txXfrm>
    </dsp:sp>
    <dsp:sp modelId="{077D7E66-C02E-4E77-965D-D633840CC311}">
      <dsp:nvSpPr>
        <dsp:cNvPr id="0" name=""/>
        <dsp:cNvSpPr/>
      </dsp:nvSpPr>
      <dsp:spPr>
        <a:xfrm>
          <a:off x="1536821" y="1779335"/>
          <a:ext cx="113317" cy="1133177"/>
        </a:xfrm>
        <a:custGeom>
          <a:avLst/>
          <a:gdLst/>
          <a:ahLst/>
          <a:cxnLst/>
          <a:rect l="0" t="0" r="0" b="0"/>
          <a:pathLst>
            <a:path>
              <a:moveTo>
                <a:pt x="0" y="0"/>
              </a:moveTo>
              <a:lnTo>
                <a:pt x="0" y="1133177"/>
              </a:lnTo>
              <a:lnTo>
                <a:pt x="113317" y="113317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155C99-D4D7-4530-BD50-1C703057E348}">
      <dsp:nvSpPr>
        <dsp:cNvPr id="0" name=""/>
        <dsp:cNvSpPr/>
      </dsp:nvSpPr>
      <dsp:spPr>
        <a:xfrm>
          <a:off x="1650139" y="2629218"/>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585190"/>
              <a:satOff val="-730"/>
              <a:lumOff val="17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MX" sz="1100" kern="1200" dirty="0" smtClean="0">
              <a:latin typeface="Arial" pitchFamily="34" charset="0"/>
              <a:cs typeface="Arial" pitchFamily="34" charset="0"/>
            </a:rPr>
            <a:t>Solicitud  de </a:t>
          </a:r>
          <a:r>
            <a:rPr lang="es-MX" sz="1050" kern="1200" dirty="0" smtClean="0">
              <a:latin typeface="Arial" pitchFamily="34" charset="0"/>
              <a:cs typeface="Arial" pitchFamily="34" charset="0"/>
            </a:rPr>
            <a:t>información</a:t>
          </a:r>
        </a:p>
        <a:p>
          <a:pPr lvl="0" algn="ctr" defTabSz="488950">
            <a:lnSpc>
              <a:spcPct val="90000"/>
            </a:lnSpc>
            <a:spcBef>
              <a:spcPct val="0"/>
            </a:spcBef>
            <a:spcAft>
              <a:spcPct val="35000"/>
            </a:spcAft>
          </a:pPr>
          <a:r>
            <a:rPr lang="es-MX" sz="1050" kern="1200" dirty="0" smtClean="0">
              <a:latin typeface="Arial" pitchFamily="34" charset="0"/>
              <a:cs typeface="Arial" pitchFamily="34" charset="0"/>
            </a:rPr>
            <a:t>(4,795)</a:t>
          </a:r>
          <a:endParaRPr lang="es-MX" sz="1050" kern="1200" dirty="0">
            <a:latin typeface="Arial" pitchFamily="34" charset="0"/>
            <a:cs typeface="Arial" pitchFamily="34" charset="0"/>
          </a:endParaRPr>
        </a:p>
      </dsp:txBody>
      <dsp:txXfrm>
        <a:off x="1666734" y="2645813"/>
        <a:ext cx="873351" cy="533398"/>
      </dsp:txXfrm>
    </dsp:sp>
    <dsp:sp modelId="{8016C0E9-EFA3-4958-9406-B41D547090CB}">
      <dsp:nvSpPr>
        <dsp:cNvPr id="0" name=""/>
        <dsp:cNvSpPr/>
      </dsp:nvSpPr>
      <dsp:spPr>
        <a:xfrm>
          <a:off x="2839975" y="1212747"/>
          <a:ext cx="1133177" cy="566588"/>
        </a:xfrm>
        <a:prstGeom prst="roundRect">
          <a:avLst>
            <a:gd name="adj" fmla="val 10000"/>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Cálculo tamaño muestral</a:t>
          </a:r>
          <a:endParaRPr lang="es-MX" sz="1050" kern="1200" dirty="0">
            <a:latin typeface="Arial" pitchFamily="34" charset="0"/>
            <a:cs typeface="Arial" pitchFamily="34" charset="0"/>
          </a:endParaRPr>
        </a:p>
      </dsp:txBody>
      <dsp:txXfrm>
        <a:off x="2856570" y="1229342"/>
        <a:ext cx="1099987" cy="533398"/>
      </dsp:txXfrm>
    </dsp:sp>
    <dsp:sp modelId="{FC5B3964-308B-44ED-B2AC-BE3F0B9BDDCC}">
      <dsp:nvSpPr>
        <dsp:cNvPr id="0" name=""/>
        <dsp:cNvSpPr/>
      </dsp:nvSpPr>
      <dsp:spPr>
        <a:xfrm>
          <a:off x="2953293" y="1779335"/>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FDADA1-F955-4ED2-B0B7-8D54FDEB7F7F}">
      <dsp:nvSpPr>
        <dsp:cNvPr id="0" name=""/>
        <dsp:cNvSpPr/>
      </dsp:nvSpPr>
      <dsp:spPr>
        <a:xfrm>
          <a:off x="3066610" y="1920982"/>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170380"/>
              <a:satOff val="-1460"/>
              <a:lumOff val="34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Muestra</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(225)</a:t>
          </a:r>
          <a:endParaRPr lang="es-MX" sz="1050" kern="1200" dirty="0">
            <a:latin typeface="Arial" pitchFamily="34" charset="0"/>
            <a:cs typeface="Arial" pitchFamily="34" charset="0"/>
          </a:endParaRPr>
        </a:p>
      </dsp:txBody>
      <dsp:txXfrm>
        <a:off x="3083205" y="1937577"/>
        <a:ext cx="873351" cy="533398"/>
      </dsp:txXfrm>
    </dsp:sp>
    <dsp:sp modelId="{11B37129-E8ED-4D64-94DB-B135AB13CD56}">
      <dsp:nvSpPr>
        <dsp:cNvPr id="0" name=""/>
        <dsp:cNvSpPr/>
      </dsp:nvSpPr>
      <dsp:spPr>
        <a:xfrm>
          <a:off x="4256447" y="1212747"/>
          <a:ext cx="1133177" cy="566588"/>
        </a:xfrm>
        <a:prstGeom prst="roundRect">
          <a:avLst>
            <a:gd name="adj" fmla="val 10000"/>
          </a:avLst>
        </a:prstGeom>
        <a:gradFill rotWithShape="0">
          <a:gsLst>
            <a:gs pos="0">
              <a:schemeClr val="accent2">
                <a:hueOff val="2808911"/>
                <a:satOff val="-3503"/>
                <a:lumOff val="824"/>
                <a:alphaOff val="0"/>
                <a:shade val="51000"/>
                <a:satMod val="130000"/>
              </a:schemeClr>
            </a:gs>
            <a:gs pos="80000">
              <a:schemeClr val="accent2">
                <a:hueOff val="2808911"/>
                <a:satOff val="-3503"/>
                <a:lumOff val="824"/>
                <a:alphaOff val="0"/>
                <a:shade val="93000"/>
                <a:satMod val="130000"/>
              </a:schemeClr>
            </a:gs>
            <a:gs pos="100000">
              <a:schemeClr val="accent2">
                <a:hueOff val="2808911"/>
                <a:satOff val="-3503"/>
                <a:lumOff val="82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a:latin typeface="Arial" pitchFamily="34" charset="0"/>
              <a:cs typeface="Arial" pitchFamily="34" charset="0"/>
            </a:rPr>
            <a:t>Conceptos</a:t>
          </a:r>
        </a:p>
      </dsp:txBody>
      <dsp:txXfrm>
        <a:off x="4273042" y="1229342"/>
        <a:ext cx="1099987" cy="533398"/>
      </dsp:txXfrm>
    </dsp:sp>
    <dsp:sp modelId="{3B138ECC-4088-4786-950B-C0653C1643C2}">
      <dsp:nvSpPr>
        <dsp:cNvPr id="0" name=""/>
        <dsp:cNvSpPr/>
      </dsp:nvSpPr>
      <dsp:spPr>
        <a:xfrm>
          <a:off x="4369764" y="1779335"/>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1E3A62-F35E-4A24-A6BD-3EA51DCA0E48}">
      <dsp:nvSpPr>
        <dsp:cNvPr id="0" name=""/>
        <dsp:cNvSpPr/>
      </dsp:nvSpPr>
      <dsp:spPr>
        <a:xfrm>
          <a:off x="4483082" y="1920982"/>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755570"/>
              <a:satOff val="-2190"/>
              <a:lumOff val="51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Justificación</a:t>
          </a:r>
          <a:endParaRPr lang="es-MX" sz="1050" kern="1200" dirty="0">
            <a:latin typeface="Arial" pitchFamily="34" charset="0"/>
            <a:cs typeface="Arial" pitchFamily="34" charset="0"/>
          </a:endParaRPr>
        </a:p>
      </dsp:txBody>
      <dsp:txXfrm>
        <a:off x="4499677" y="1937577"/>
        <a:ext cx="873351" cy="533398"/>
      </dsp:txXfrm>
    </dsp:sp>
    <dsp:sp modelId="{69BF171C-3149-4EF8-B575-9AC2F426C149}">
      <dsp:nvSpPr>
        <dsp:cNvPr id="0" name=""/>
        <dsp:cNvSpPr/>
      </dsp:nvSpPr>
      <dsp:spPr>
        <a:xfrm>
          <a:off x="4369764" y="1779335"/>
          <a:ext cx="113317" cy="1133177"/>
        </a:xfrm>
        <a:custGeom>
          <a:avLst/>
          <a:gdLst/>
          <a:ahLst/>
          <a:cxnLst/>
          <a:rect l="0" t="0" r="0" b="0"/>
          <a:pathLst>
            <a:path>
              <a:moveTo>
                <a:pt x="0" y="0"/>
              </a:moveTo>
              <a:lnTo>
                <a:pt x="0" y="1133177"/>
              </a:lnTo>
              <a:lnTo>
                <a:pt x="113317" y="113317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FBDB33-84C2-427C-B502-FC58C5EEFF80}">
      <dsp:nvSpPr>
        <dsp:cNvPr id="0" name=""/>
        <dsp:cNvSpPr/>
      </dsp:nvSpPr>
      <dsp:spPr>
        <a:xfrm>
          <a:off x="4483082" y="2629218"/>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Marco legal</a:t>
          </a:r>
          <a:endParaRPr lang="es-MX" sz="1050" kern="1200" dirty="0">
            <a:latin typeface="Arial" pitchFamily="34" charset="0"/>
            <a:cs typeface="Arial" pitchFamily="34" charset="0"/>
          </a:endParaRPr>
        </a:p>
      </dsp:txBody>
      <dsp:txXfrm>
        <a:off x="4499677" y="2645813"/>
        <a:ext cx="873351" cy="533398"/>
      </dsp:txXfrm>
    </dsp:sp>
    <dsp:sp modelId="{7075F59E-C615-48B0-ADA6-E3A7B5D24CFA}">
      <dsp:nvSpPr>
        <dsp:cNvPr id="0" name=""/>
        <dsp:cNvSpPr/>
      </dsp:nvSpPr>
      <dsp:spPr>
        <a:xfrm>
          <a:off x="5672918" y="1212747"/>
          <a:ext cx="1133177" cy="566588"/>
        </a:xfrm>
        <a:prstGeom prst="roundRect">
          <a:avLst>
            <a:gd name="adj" fmla="val 10000"/>
          </a:avLst>
        </a:prstGeom>
        <a:gradFill rotWithShape="0">
          <a:gsLst>
            <a:gs pos="0">
              <a:schemeClr val="accent2">
                <a:hueOff val="3745215"/>
                <a:satOff val="-4671"/>
                <a:lumOff val="1098"/>
                <a:alphaOff val="0"/>
                <a:shade val="51000"/>
                <a:satMod val="130000"/>
              </a:schemeClr>
            </a:gs>
            <a:gs pos="80000">
              <a:schemeClr val="accent2">
                <a:hueOff val="3745215"/>
                <a:satOff val="-4671"/>
                <a:lumOff val="1098"/>
                <a:alphaOff val="0"/>
                <a:shade val="93000"/>
                <a:satMod val="130000"/>
              </a:schemeClr>
            </a:gs>
            <a:gs pos="100000">
              <a:schemeClr val="accent2">
                <a:hueOff val="3745215"/>
                <a:satOff val="-4671"/>
                <a:lumOff val="10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smtClean="0">
              <a:latin typeface="Arial" pitchFamily="34" charset="0"/>
              <a:cs typeface="Arial" pitchFamily="34" charset="0"/>
            </a:rPr>
            <a:t>Categorías</a:t>
          </a:r>
          <a:endParaRPr lang="es-MX" sz="1050" b="1" kern="1200" dirty="0">
            <a:latin typeface="Arial" pitchFamily="34" charset="0"/>
            <a:cs typeface="Arial" pitchFamily="34" charset="0"/>
          </a:endParaRPr>
        </a:p>
      </dsp:txBody>
      <dsp:txXfrm>
        <a:off x="5689513" y="1229342"/>
        <a:ext cx="1099987" cy="533398"/>
      </dsp:txXfrm>
    </dsp:sp>
    <dsp:sp modelId="{53B149AB-916B-4119-A0FA-76EC51C514BC}">
      <dsp:nvSpPr>
        <dsp:cNvPr id="0" name=""/>
        <dsp:cNvSpPr/>
      </dsp:nvSpPr>
      <dsp:spPr>
        <a:xfrm>
          <a:off x="5786236" y="1779335"/>
          <a:ext cx="113317" cy="483645"/>
        </a:xfrm>
        <a:custGeom>
          <a:avLst/>
          <a:gdLst/>
          <a:ahLst/>
          <a:cxnLst/>
          <a:rect l="0" t="0" r="0" b="0"/>
          <a:pathLst>
            <a:path>
              <a:moveTo>
                <a:pt x="0" y="0"/>
              </a:moveTo>
              <a:lnTo>
                <a:pt x="0" y="483645"/>
              </a:lnTo>
              <a:lnTo>
                <a:pt x="113317" y="48364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6B01F8-1682-4E97-89D2-E82231A65637}">
      <dsp:nvSpPr>
        <dsp:cNvPr id="0" name=""/>
        <dsp:cNvSpPr/>
      </dsp:nvSpPr>
      <dsp:spPr>
        <a:xfrm>
          <a:off x="5899554" y="1920982"/>
          <a:ext cx="906541" cy="683997"/>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925949"/>
              <a:satOff val="-3649"/>
              <a:lumOff val="8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Particulares de información</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(18)</a:t>
          </a:r>
          <a:endParaRPr lang="es-MX" sz="1050" kern="1200" dirty="0">
            <a:latin typeface="Arial" pitchFamily="34" charset="0"/>
            <a:cs typeface="Arial" pitchFamily="34" charset="0"/>
          </a:endParaRPr>
        </a:p>
      </dsp:txBody>
      <dsp:txXfrm>
        <a:off x="5919588" y="1941016"/>
        <a:ext cx="866473" cy="643929"/>
      </dsp:txXfrm>
    </dsp:sp>
    <dsp:sp modelId="{1BEFF44C-1AAB-44A0-B72F-CB1C4DD1A921}">
      <dsp:nvSpPr>
        <dsp:cNvPr id="0" name=""/>
        <dsp:cNvSpPr/>
      </dsp:nvSpPr>
      <dsp:spPr>
        <a:xfrm>
          <a:off x="5786236" y="1779335"/>
          <a:ext cx="113317" cy="1250585"/>
        </a:xfrm>
        <a:custGeom>
          <a:avLst/>
          <a:gdLst/>
          <a:ahLst/>
          <a:cxnLst/>
          <a:rect l="0" t="0" r="0" b="0"/>
          <a:pathLst>
            <a:path>
              <a:moveTo>
                <a:pt x="0" y="0"/>
              </a:moveTo>
              <a:lnTo>
                <a:pt x="0" y="1250585"/>
              </a:lnTo>
              <a:lnTo>
                <a:pt x="113317" y="125058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FFB9D9-F140-44AC-909C-2A72FD8B789A}">
      <dsp:nvSpPr>
        <dsp:cNvPr id="0" name=""/>
        <dsp:cNvSpPr/>
      </dsp:nvSpPr>
      <dsp:spPr>
        <a:xfrm>
          <a:off x="5899554" y="2746627"/>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511139"/>
              <a:satOff val="-4379"/>
              <a:lumOff val="10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Trámites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(0)</a:t>
          </a:r>
          <a:endParaRPr lang="es-MX" sz="1050" kern="1200" dirty="0">
            <a:latin typeface="Arial" pitchFamily="34" charset="0"/>
            <a:cs typeface="Arial" pitchFamily="34" charset="0"/>
          </a:endParaRPr>
        </a:p>
      </dsp:txBody>
      <dsp:txXfrm>
        <a:off x="5916149" y="2763222"/>
        <a:ext cx="873351" cy="533398"/>
      </dsp:txXfrm>
    </dsp:sp>
    <dsp:sp modelId="{7E09E5BB-9EAF-4ECA-8CFB-9511636B7D9E}">
      <dsp:nvSpPr>
        <dsp:cNvPr id="0" name=""/>
        <dsp:cNvSpPr/>
      </dsp:nvSpPr>
      <dsp:spPr>
        <a:xfrm>
          <a:off x="7089390" y="1212747"/>
          <a:ext cx="1133177" cy="566588"/>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a:latin typeface="Arial" pitchFamily="34" charset="0"/>
              <a:cs typeface="Arial" pitchFamily="34" charset="0"/>
            </a:rPr>
            <a:t>Resultados</a:t>
          </a:r>
        </a:p>
      </dsp:txBody>
      <dsp:txXfrm>
        <a:off x="7105985" y="1229342"/>
        <a:ext cx="1099987" cy="533398"/>
      </dsp:txXfrm>
    </dsp:sp>
    <dsp:sp modelId="{0D6E4495-6B24-40B6-8C07-13328C40BBAF}">
      <dsp:nvSpPr>
        <dsp:cNvPr id="0" name=""/>
        <dsp:cNvSpPr/>
      </dsp:nvSpPr>
      <dsp:spPr>
        <a:xfrm>
          <a:off x="7202708" y="1779335"/>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92AEB6-2FF5-4E0D-92B4-21F87DF2586D}">
      <dsp:nvSpPr>
        <dsp:cNvPr id="0" name=""/>
        <dsp:cNvSpPr/>
      </dsp:nvSpPr>
      <dsp:spPr>
        <a:xfrm>
          <a:off x="7316025" y="1920982"/>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096329"/>
              <a:satOff val="-5109"/>
              <a:lumOff val="12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MX" sz="900" kern="1200" dirty="0" smtClean="0">
              <a:latin typeface="Arial" pitchFamily="34" charset="0"/>
              <a:cs typeface="Arial" pitchFamily="34" charset="0"/>
            </a:rPr>
            <a:t>Histogramas</a:t>
          </a:r>
          <a:endParaRPr lang="es-MX" sz="900" kern="1200" dirty="0">
            <a:latin typeface="Arial" pitchFamily="34" charset="0"/>
            <a:cs typeface="Arial" pitchFamily="34" charset="0"/>
          </a:endParaRPr>
        </a:p>
      </dsp:txBody>
      <dsp:txXfrm>
        <a:off x="7332620" y="1937577"/>
        <a:ext cx="873351" cy="533398"/>
      </dsp:txXfrm>
    </dsp:sp>
    <dsp:sp modelId="{547C0CEB-65A4-4FAD-BB6D-5ACD1512A9D4}">
      <dsp:nvSpPr>
        <dsp:cNvPr id="0" name=""/>
        <dsp:cNvSpPr/>
      </dsp:nvSpPr>
      <dsp:spPr>
        <a:xfrm>
          <a:off x="7202708" y="1779335"/>
          <a:ext cx="113317" cy="1133177"/>
        </a:xfrm>
        <a:custGeom>
          <a:avLst/>
          <a:gdLst/>
          <a:ahLst/>
          <a:cxnLst/>
          <a:rect l="0" t="0" r="0" b="0"/>
          <a:pathLst>
            <a:path>
              <a:moveTo>
                <a:pt x="0" y="0"/>
              </a:moveTo>
              <a:lnTo>
                <a:pt x="0" y="1133177"/>
              </a:lnTo>
              <a:lnTo>
                <a:pt x="113317" y="113317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B5CAEA-DCDC-465E-BCB4-D939DEEE5268}">
      <dsp:nvSpPr>
        <dsp:cNvPr id="0" name=""/>
        <dsp:cNvSpPr/>
      </dsp:nvSpPr>
      <dsp:spPr>
        <a:xfrm>
          <a:off x="7316025" y="2629218"/>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MX" sz="900" kern="1200" dirty="0" smtClean="0">
              <a:latin typeface="Arial" pitchFamily="34" charset="0"/>
              <a:cs typeface="Arial" pitchFamily="34" charset="0"/>
            </a:rPr>
            <a:t>Georeferencias</a:t>
          </a:r>
          <a:endParaRPr lang="es-MX" sz="900" kern="1200" dirty="0">
            <a:latin typeface="Arial" pitchFamily="34" charset="0"/>
            <a:cs typeface="Arial" pitchFamily="34" charset="0"/>
          </a:endParaRPr>
        </a:p>
      </dsp:txBody>
      <dsp:txXfrm>
        <a:off x="7332620" y="2645813"/>
        <a:ext cx="873351" cy="5333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EE7AA-6B58-414F-9DE1-DB670D265B32}" type="datetimeFigureOut">
              <a:rPr lang="es-MX" smtClean="0"/>
              <a:pPr/>
              <a:t>25/09/2013</a:t>
            </a:fld>
            <a:endParaRPr lang="es-MX"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A59EAE-3FBD-4418-AC38-E67D7F9B8ED1}" type="slidenum">
              <a:rPr lang="es-MX" smtClean="0"/>
              <a:pPr/>
              <a:t>‹Nº›</a:t>
            </a:fld>
            <a:endParaRPr lang="es-MX" dirty="0"/>
          </a:p>
        </p:txBody>
      </p:sp>
    </p:spTree>
    <p:extLst>
      <p:ext uri="{BB962C8B-B14F-4D97-AF65-F5344CB8AC3E}">
        <p14:creationId xmlns:p14="http://schemas.microsoft.com/office/powerpoint/2010/main" val="19657954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A6774-7491-41A1-9FFA-3BA581C8FDBA}" type="datetimeFigureOut">
              <a:rPr lang="es-MX" smtClean="0"/>
              <a:t>25/09/2013</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BA7D8-FBA0-42AB-8D03-F462F40253DF}" type="slidenum">
              <a:rPr lang="es-MX" smtClean="0"/>
              <a:t>‹Nº›</a:t>
            </a:fld>
            <a:endParaRPr lang="es-MX" dirty="0"/>
          </a:p>
        </p:txBody>
      </p:sp>
    </p:spTree>
    <p:extLst>
      <p:ext uri="{BB962C8B-B14F-4D97-AF65-F5344CB8AC3E}">
        <p14:creationId xmlns:p14="http://schemas.microsoft.com/office/powerpoint/2010/main" val="158220998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_Sola_Titulo">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612480" y="4005064"/>
            <a:ext cx="8280000" cy="1368152"/>
          </a:xfrm>
          <a:prstGeom prst="rect">
            <a:avLst/>
          </a:prstGeom>
        </p:spPr>
        <p:txBody>
          <a:bodyPr/>
          <a:lstStyle>
            <a:lvl1pPr algn="l">
              <a:defRPr b="1">
                <a:latin typeface="+mj-lt"/>
              </a:defRPr>
            </a:lvl1pPr>
          </a:lstStyle>
          <a:p>
            <a:r>
              <a:rPr lang="es-ES" dirty="0" smtClean="0"/>
              <a:t>Haga clic para insertar título</a:t>
            </a:r>
            <a:endParaRPr lang="es-MX" dirty="0"/>
          </a:p>
        </p:txBody>
      </p:sp>
    </p:spTree>
    <p:extLst>
      <p:ext uri="{BB962C8B-B14F-4D97-AF65-F5344CB8AC3E}">
        <p14:creationId xmlns:p14="http://schemas.microsoft.com/office/powerpoint/2010/main" val="39721657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sNumer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413261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sFlecha">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Wingdings" pitchFamily="2" charset="2"/>
              <a:buChar char="Ü"/>
              <a:defRPr sz="2800"/>
            </a:lvl1pPr>
            <a:lvl2pPr marL="742950" indent="-285750">
              <a:buSzPct val="130000"/>
              <a:buFont typeface="Arial" pitchFamily="34" charset="0"/>
              <a:buChar char="•"/>
              <a:defRPr sz="2600"/>
            </a:lvl2pPr>
            <a:lvl3pPr marL="1143000" indent="-228600">
              <a:buFont typeface="Symbol" pitchFamily="18" charset="2"/>
              <a:buChar char=""/>
              <a:defRPr sz="2400"/>
            </a:lvl3pPr>
            <a:lvl4pPr>
              <a:defRPr sz="2200"/>
            </a:lvl4pPr>
            <a:lvl5pPr marL="2057400" indent="-228600">
              <a:buSzPct val="90000"/>
              <a:buFont typeface="Courier New" pitchFamily="49" charset="0"/>
              <a:buChar char="o"/>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8234631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Numer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6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141400462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Simbol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Arial" pitchFamily="34" charset="0"/>
              <a:buChar cha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8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8710766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ullets mas imagen">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3970784" cy="4525963"/>
          </a:xfrm>
        </p:spPr>
        <p:txBody>
          <a:bodyPr/>
          <a:lstStyle>
            <a:lvl1pPr>
              <a:defRPr sz="3000"/>
            </a:lvl1pPr>
            <a:lvl2pPr>
              <a:defRPr sz="2800"/>
            </a:lvl2pPr>
            <a:lvl3pPr>
              <a:defRPr sz="2600"/>
            </a:lvl3pPr>
            <a:lvl4pPr>
              <a:defRPr sz="2400"/>
            </a:lvl4pPr>
            <a:lvl5pPr>
              <a:defRPr sz="22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1" hasCustomPrompt="1"/>
          </p:nvPr>
        </p:nvSpPr>
        <p:spPr>
          <a:xfrm>
            <a:off x="4572000" y="1600200"/>
            <a:ext cx="3970784" cy="4525963"/>
          </a:xfrm>
        </p:spPr>
        <p:txBody>
          <a:bodyPr/>
          <a:lstStyle>
            <a:lvl1pPr marL="0" indent="0">
              <a:buNone/>
              <a:defRPr sz="2800"/>
            </a:lvl1pPr>
            <a:lvl2pPr>
              <a:defRPr sz="2400"/>
            </a:lvl2pPr>
            <a:lvl3pPr>
              <a:defRPr sz="2200"/>
            </a:lvl3pPr>
            <a:lvl5pPr>
              <a:defRPr sz="1800"/>
            </a:lvl5pPr>
          </a:lstStyle>
          <a:p>
            <a:pPr lvl="0"/>
            <a:r>
              <a:rPr lang="es-ES" dirty="0" smtClean="0"/>
              <a:t>Haga clic para insertar imagen</a:t>
            </a:r>
            <a:endParaRPr lang="es-MX" dirty="0"/>
          </a:p>
        </p:txBody>
      </p:sp>
    </p:spTree>
    <p:extLst>
      <p:ext uri="{BB962C8B-B14F-4D97-AF65-F5344CB8AC3E}">
        <p14:creationId xmlns:p14="http://schemas.microsoft.com/office/powerpoint/2010/main" val="1150644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oLibre">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algn="just">
              <a:defRPr sz="2800" baseline="0"/>
            </a:lvl1pPr>
            <a:lvl2pPr>
              <a:defRPr sz="2800"/>
            </a:lvl2pPr>
            <a:lvl3pPr>
              <a:defRPr sz="2800"/>
            </a:lvl3pPr>
            <a:lvl4pPr>
              <a:defRPr sz="2800"/>
            </a:lvl4pPr>
            <a:lvl5pPr>
              <a:defRPr sz="2800"/>
            </a:lvl5pPr>
          </a:lstStyle>
          <a:p>
            <a:pPr lvl="0"/>
            <a:r>
              <a:rPr lang="es-ES" dirty="0" smtClean="0"/>
              <a:t>Haga clic para insertar texto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3223303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115616" y="1844824"/>
            <a:ext cx="6947800" cy="3517851"/>
          </a:xfrm>
        </p:spPr>
        <p:txBody>
          <a:bodyPr>
            <a:normAutofit/>
          </a:bodyPr>
          <a:lstStyle>
            <a:lvl1pPr algn="ctr">
              <a:defRPr sz="2800" baseline="0"/>
            </a:lvl1pPr>
            <a:lvl2pPr>
              <a:defRPr sz="2800"/>
            </a:lvl2pPr>
            <a:lvl3pPr>
              <a:defRPr sz="2800"/>
            </a:lvl3pPr>
            <a:lvl4pPr>
              <a:defRPr sz="2800"/>
            </a:lvl4pPr>
            <a:lvl5pPr>
              <a:defRPr sz="2800"/>
            </a:lvl5pPr>
          </a:lstStyle>
          <a:p>
            <a:pPr lvl="0"/>
            <a:r>
              <a:rPr lang="es-ES" dirty="0" smtClean="0"/>
              <a:t>Haga clic para insertar tabla, gráfica, </a:t>
            </a:r>
            <a:r>
              <a:rPr lang="es-ES" dirty="0" err="1" smtClean="0"/>
              <a:t>smart</a:t>
            </a:r>
            <a:r>
              <a:rPr lang="es-ES" dirty="0" smtClean="0"/>
              <a:t> </a:t>
            </a:r>
            <a:r>
              <a:rPr lang="es-ES" dirty="0" err="1" smtClean="0"/>
              <a:t>form</a:t>
            </a:r>
            <a:r>
              <a:rPr lang="es-ES" dirty="0" smtClean="0"/>
              <a:t>, imagen, video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115502394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bre">
    <p:spTree>
      <p:nvGrpSpPr>
        <p:cNvPr id="1" name=""/>
        <p:cNvGrpSpPr/>
        <p:nvPr/>
      </p:nvGrpSpPr>
      <p:grpSpPr>
        <a:xfrm>
          <a:off x="0" y="0"/>
          <a:ext cx="0" cy="0"/>
          <a:chOff x="0" y="0"/>
          <a:chExt cx="0" cy="0"/>
        </a:xfrm>
      </p:grpSpPr>
      <p:sp>
        <p:nvSpPr>
          <p:cNvPr id="3"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170489386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cias">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4067944" y="4797152"/>
            <a:ext cx="4381224" cy="936104"/>
          </a:xfrm>
          <a:prstGeom prst="rect">
            <a:avLst/>
          </a:prstGeom>
        </p:spPr>
        <p:txBody>
          <a:bodyPr/>
          <a:lstStyle>
            <a:lvl1pPr algn="r">
              <a:defRPr sz="2800" b="1" baseline="0">
                <a:latin typeface="+mj-lt"/>
              </a:defRPr>
            </a:lvl1pPr>
          </a:lstStyle>
          <a:p>
            <a:r>
              <a:rPr lang="es-ES" dirty="0" smtClean="0"/>
              <a:t>Insertar nombre del ponente</a:t>
            </a:r>
            <a:endParaRPr lang="es-MX" dirty="0"/>
          </a:p>
        </p:txBody>
      </p:sp>
      <p:sp>
        <p:nvSpPr>
          <p:cNvPr id="2" name="1 CuadroTexto"/>
          <p:cNvSpPr txBox="1"/>
          <p:nvPr userDrawn="1"/>
        </p:nvSpPr>
        <p:spPr>
          <a:xfrm>
            <a:off x="2051720" y="3789040"/>
            <a:ext cx="6674135" cy="830997"/>
          </a:xfrm>
          <a:prstGeom prst="rect">
            <a:avLst/>
          </a:prstGeom>
          <a:noFill/>
        </p:spPr>
        <p:txBody>
          <a:bodyPr wrap="none" rtlCol="0">
            <a:spAutoFit/>
          </a:bodyPr>
          <a:lstStyle/>
          <a:p>
            <a:r>
              <a:rPr lang="es-MX" sz="4800" b="1" dirty="0" smtClean="0">
                <a:solidFill>
                  <a:schemeClr val="accent4">
                    <a:lumMod val="75000"/>
                  </a:schemeClr>
                </a:solidFill>
              </a:rPr>
              <a:t>¡Gracias por su atención !</a:t>
            </a:r>
            <a:endParaRPr lang="es-MX" sz="4800" b="1" dirty="0">
              <a:solidFill>
                <a:schemeClr val="accent4">
                  <a:lumMod val="75000"/>
                </a:schemeClr>
              </a:solidFill>
            </a:endParaRPr>
          </a:p>
        </p:txBody>
      </p:sp>
      <p:sp>
        <p:nvSpPr>
          <p:cNvPr id="5" name="3 Título"/>
          <p:cNvSpPr txBox="1">
            <a:spLocks/>
          </p:cNvSpPr>
          <p:nvPr userDrawn="1"/>
        </p:nvSpPr>
        <p:spPr>
          <a:xfrm>
            <a:off x="4067944" y="5733256"/>
            <a:ext cx="4381224" cy="576064"/>
          </a:xfrm>
          <a:prstGeom prst="rect">
            <a:avLst/>
          </a:prstGeom>
        </p:spPr>
        <p:txBody>
          <a:bodyPr/>
          <a:lstStyle>
            <a:lvl1pPr algn="r" defTabSz="914400" rtl="0" eaLnBrk="1" latinLnBrk="0" hangingPunct="1">
              <a:spcBef>
                <a:spcPct val="0"/>
              </a:spcBef>
              <a:buNone/>
              <a:defRPr sz="2800" b="1" kern="1200" baseline="0">
                <a:solidFill>
                  <a:schemeClr val="tx1"/>
                </a:solidFill>
                <a:latin typeface="+mj-lt"/>
                <a:ea typeface="+mj-ea"/>
                <a:cs typeface="+mj-cs"/>
              </a:defRPr>
            </a:lvl1pPr>
          </a:lstStyle>
          <a:p>
            <a:r>
              <a:rPr lang="es-ES" sz="1800" b="0" dirty="0" smtClean="0"/>
              <a:t>Insertar email del pone</a:t>
            </a:r>
            <a:r>
              <a:rPr lang="es-ES" sz="2000" b="0" dirty="0" smtClean="0"/>
              <a:t>nte</a:t>
            </a:r>
            <a:endParaRPr lang="es-MX" sz="2000" b="0" dirty="0"/>
          </a:p>
        </p:txBody>
      </p:sp>
    </p:spTree>
    <p:extLst>
      <p:ext uri="{BB962C8B-B14F-4D97-AF65-F5344CB8AC3E}">
        <p14:creationId xmlns:p14="http://schemas.microsoft.com/office/powerpoint/2010/main" val="284060468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3707904" y="3179769"/>
            <a:ext cx="4741264" cy="3201559"/>
          </a:xfrm>
          <a:prstGeom prst="rect">
            <a:avLst/>
          </a:prstGeom>
        </p:spPr>
        <p:txBody>
          <a:bodyPr/>
          <a:lstStyle>
            <a:lvl1pPr marL="457200" indent="-457200" algn="l">
              <a:buClr>
                <a:schemeClr val="accent4">
                  <a:lumMod val="75000"/>
                </a:schemeClr>
              </a:buClr>
              <a:buFont typeface="Calibri" pitchFamily="34" charset="0"/>
              <a:buChar char="●"/>
              <a:defRPr sz="2800" b="0" baseline="0">
                <a:solidFill>
                  <a:schemeClr val="accent4">
                    <a:lumMod val="75000"/>
                  </a:schemeClr>
                </a:solidFill>
                <a:latin typeface="+mj-lt"/>
              </a:defRPr>
            </a:lvl1pPr>
          </a:lstStyle>
          <a:p>
            <a:r>
              <a:rPr lang="es-ES" dirty="0" smtClean="0"/>
              <a:t>Insertar texto</a:t>
            </a:r>
            <a:endParaRPr lang="es-MX" dirty="0"/>
          </a:p>
        </p:txBody>
      </p:sp>
      <p:sp>
        <p:nvSpPr>
          <p:cNvPr id="2" name="1 CuadroTexto"/>
          <p:cNvSpPr txBox="1"/>
          <p:nvPr userDrawn="1"/>
        </p:nvSpPr>
        <p:spPr>
          <a:xfrm>
            <a:off x="3563888" y="2533438"/>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Tree>
    <p:extLst>
      <p:ext uri="{BB962C8B-B14F-4D97-AF65-F5344CB8AC3E}">
        <p14:creationId xmlns:p14="http://schemas.microsoft.com/office/powerpoint/2010/main" val="40315023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rtada_SAI-DGCPA_Titulo">
    <p:spTree>
      <p:nvGrpSpPr>
        <p:cNvPr id="1" name=""/>
        <p:cNvGrpSpPr/>
        <p:nvPr/>
      </p:nvGrpSpPr>
      <p:grpSpPr>
        <a:xfrm>
          <a:off x="0" y="0"/>
          <a:ext cx="0" cy="0"/>
          <a:chOff x="0" y="0"/>
          <a:chExt cx="0" cy="0"/>
        </a:xfrm>
      </p:grpSpPr>
      <p:sp>
        <p:nvSpPr>
          <p:cNvPr id="5" name="4 CuadroTexto"/>
          <p:cNvSpPr txBox="1"/>
          <p:nvPr userDrawn="1"/>
        </p:nvSpPr>
        <p:spPr>
          <a:xfrm>
            <a:off x="2987824" y="5949280"/>
            <a:ext cx="5904656" cy="553998"/>
          </a:xfrm>
          <a:prstGeom prst="rect">
            <a:avLst/>
          </a:prstGeom>
          <a:noFill/>
        </p:spPr>
        <p:txBody>
          <a:bodyPr wrap="square" rtlCol="0">
            <a:spAutoFit/>
          </a:bodyPr>
          <a:lstStyle/>
          <a:p>
            <a:pPr algn="r"/>
            <a:r>
              <a:rPr lang="es-MX" sz="1600" b="0" dirty="0" smtClean="0">
                <a:solidFill>
                  <a:schemeClr val="accent4">
                    <a:lumMod val="75000"/>
                  </a:schemeClr>
                </a:solidFill>
                <a:latin typeface="Trebuchet MS" pitchFamily="34" charset="0"/>
                <a:ea typeface="Tahoma" pitchFamily="34" charset="0"/>
                <a:cs typeface="Tahoma" pitchFamily="34" charset="0"/>
              </a:rPr>
              <a:t>Secretaría</a:t>
            </a:r>
            <a:r>
              <a:rPr lang="es-MX" sz="1600" b="0" dirty="0" smtClean="0">
                <a:solidFill>
                  <a:schemeClr val="accent4">
                    <a:lumMod val="75000"/>
                  </a:schemeClr>
                </a:solidFill>
                <a:latin typeface="Tahoma" pitchFamily="34" charset="0"/>
                <a:ea typeface="Tahoma" pitchFamily="34" charset="0"/>
                <a:cs typeface="Tahoma" pitchFamily="34" charset="0"/>
              </a:rPr>
              <a:t> de Acceso a la Información</a:t>
            </a:r>
          </a:p>
          <a:p>
            <a:pPr algn="r"/>
            <a:r>
              <a:rPr lang="es-MX" sz="1400" b="1" dirty="0" smtClean="0">
                <a:solidFill>
                  <a:schemeClr val="accent4">
                    <a:lumMod val="75000"/>
                  </a:schemeClr>
                </a:solidFill>
                <a:latin typeface="Trebuchet MS" pitchFamily="34" charset="0"/>
                <a:ea typeface="Tahoma" pitchFamily="34" charset="0"/>
                <a:cs typeface="Tahoma" pitchFamily="34" charset="0"/>
              </a:rPr>
              <a:t>Dirección General de Coordinación de Políticas de Acceso</a:t>
            </a:r>
            <a:endParaRPr lang="es-MX" sz="1400" b="1" dirty="0">
              <a:solidFill>
                <a:schemeClr val="accent4">
                  <a:lumMod val="75000"/>
                </a:schemeClr>
              </a:solidFill>
              <a:latin typeface="Trebuchet MS" pitchFamily="34" charset="0"/>
              <a:ea typeface="Tahoma" pitchFamily="34" charset="0"/>
              <a:cs typeface="Tahoma" pitchFamily="34" charset="0"/>
            </a:endParaRPr>
          </a:p>
        </p:txBody>
      </p:sp>
      <p:sp>
        <p:nvSpPr>
          <p:cNvPr id="6" name="3 Título"/>
          <p:cNvSpPr>
            <a:spLocks noGrp="1"/>
          </p:cNvSpPr>
          <p:nvPr>
            <p:ph type="title" hasCustomPrompt="1"/>
          </p:nvPr>
        </p:nvSpPr>
        <p:spPr>
          <a:xfrm>
            <a:off x="612480" y="4005064"/>
            <a:ext cx="8280000" cy="1368152"/>
          </a:xfrm>
          <a:prstGeom prst="rect">
            <a:avLst/>
          </a:prstGeom>
        </p:spPr>
        <p:txBody>
          <a:bodyPr/>
          <a:lstStyle>
            <a:lvl1pPr algn="l">
              <a:defRPr b="1">
                <a:latin typeface="+mj-lt"/>
              </a:defRPr>
            </a:lvl1pPr>
          </a:lstStyle>
          <a:p>
            <a:r>
              <a:rPr lang="es-ES" dirty="0" smtClean="0"/>
              <a:t>Haga clic para insertar título</a:t>
            </a:r>
            <a:endParaRPr lang="es-MX" dirty="0"/>
          </a:p>
        </p:txBody>
      </p:sp>
    </p:spTree>
    <p:extLst>
      <p:ext uri="{BB962C8B-B14F-4D97-AF65-F5344CB8AC3E}">
        <p14:creationId xmlns:p14="http://schemas.microsoft.com/office/powerpoint/2010/main" val="405359388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idoM">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3707904" y="3179769"/>
            <a:ext cx="4741264" cy="3201559"/>
          </a:xfrm>
          <a:prstGeom prst="rect">
            <a:avLst/>
          </a:prstGeom>
        </p:spPr>
        <p:txBody>
          <a:bodyPr/>
          <a:lstStyle>
            <a:lvl1pPr marL="457200" indent="-457200" algn="l">
              <a:buClr>
                <a:schemeClr val="accent4">
                  <a:lumMod val="75000"/>
                </a:schemeClr>
              </a:buClr>
              <a:buFont typeface="Wingdings" pitchFamily="2" charset="2"/>
              <a:buChar char="Ü"/>
              <a:defRPr sz="2800" b="0" baseline="0">
                <a:solidFill>
                  <a:schemeClr val="accent4">
                    <a:lumMod val="75000"/>
                  </a:schemeClr>
                </a:solidFill>
                <a:latin typeface="+mj-lt"/>
              </a:defRPr>
            </a:lvl1pPr>
          </a:lstStyle>
          <a:p>
            <a:r>
              <a:rPr lang="es-ES" dirty="0" smtClean="0"/>
              <a:t>Insertar texto</a:t>
            </a:r>
            <a:endParaRPr lang="es-MX" dirty="0"/>
          </a:p>
        </p:txBody>
      </p:sp>
      <p:sp>
        <p:nvSpPr>
          <p:cNvPr id="2" name="1 CuadroTexto"/>
          <p:cNvSpPr txBox="1"/>
          <p:nvPr userDrawn="1"/>
        </p:nvSpPr>
        <p:spPr>
          <a:xfrm>
            <a:off x="3563888" y="2533438"/>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Tree>
    <p:extLst>
      <p:ext uri="{BB962C8B-B14F-4D97-AF65-F5344CB8AC3E}">
        <p14:creationId xmlns:p14="http://schemas.microsoft.com/office/powerpoint/2010/main" val="289413029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ulletsSimbol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216488" y="1600200"/>
            <a:ext cx="8748000" cy="4525963"/>
          </a:xfrm>
        </p:spPr>
        <p:txBody>
          <a:bodyPr>
            <a:normAutofit/>
          </a:bodyPr>
          <a:lstStyle>
            <a:lvl1pP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78340709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ulletsNumer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99935738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sFlecha">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Wingdings" pitchFamily="2" charset="2"/>
              <a:buChar char="Ü"/>
              <a:defRPr sz="2800"/>
            </a:lvl1pPr>
            <a:lvl2pPr marL="742950" indent="-285750">
              <a:buSzPct val="130000"/>
              <a:buFont typeface="Arial" pitchFamily="34" charset="0"/>
              <a:buChar char="•"/>
              <a:defRPr sz="2600"/>
            </a:lvl2pPr>
            <a:lvl3pPr marL="1143000" indent="-228600">
              <a:buFont typeface="Symbol" pitchFamily="18" charset="2"/>
              <a:buChar char=""/>
              <a:defRPr sz="2400"/>
            </a:lvl3pPr>
            <a:lvl4pPr>
              <a:defRPr sz="2200"/>
            </a:lvl4pPr>
            <a:lvl5pPr marL="2057400" indent="-228600">
              <a:buSzPct val="90000"/>
              <a:buFont typeface="Courier New" pitchFamily="49" charset="0"/>
              <a:buChar char="o"/>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38841797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ulletsNumer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6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9088077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ulletsSimbol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Arial" pitchFamily="34" charset="0"/>
              <a:buChar cha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8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4429156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oLibre">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algn="just">
              <a:defRPr sz="2800" baseline="0"/>
            </a:lvl1pPr>
            <a:lvl2pPr>
              <a:defRPr sz="2800"/>
            </a:lvl2pPr>
            <a:lvl3pPr>
              <a:defRPr sz="2800"/>
            </a:lvl3pPr>
            <a:lvl4pPr>
              <a:defRPr sz="2800"/>
            </a:lvl4pPr>
            <a:lvl5pPr>
              <a:defRPr sz="2800"/>
            </a:lvl5pPr>
          </a:lstStyle>
          <a:p>
            <a:pPr lvl="0"/>
            <a:r>
              <a:rPr lang="es-ES" dirty="0" smtClean="0"/>
              <a:t>Haga clic para insertar texto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62018854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algn="ctr">
              <a:defRPr sz="2800" baseline="0"/>
            </a:lvl1pPr>
            <a:lvl2pPr>
              <a:defRPr sz="2800"/>
            </a:lvl2pPr>
            <a:lvl3pPr>
              <a:defRPr sz="2800"/>
            </a:lvl3pPr>
            <a:lvl4pPr>
              <a:defRPr sz="2800"/>
            </a:lvl4pPr>
            <a:lvl5pPr>
              <a:defRPr sz="2800"/>
            </a:lvl5pPr>
          </a:lstStyle>
          <a:p>
            <a:pPr lvl="0"/>
            <a:r>
              <a:rPr lang="es-ES" dirty="0" smtClean="0"/>
              <a:t>Haga clic para insertar tabla, gráfica, </a:t>
            </a:r>
            <a:r>
              <a:rPr lang="es-ES" dirty="0" err="1" smtClean="0"/>
              <a:t>smart</a:t>
            </a:r>
            <a:r>
              <a:rPr lang="es-ES" dirty="0" smtClean="0"/>
              <a:t> </a:t>
            </a:r>
            <a:r>
              <a:rPr lang="es-ES" dirty="0" err="1" smtClean="0"/>
              <a:t>form</a:t>
            </a:r>
            <a:r>
              <a:rPr lang="es-ES" dirty="0" smtClean="0"/>
              <a:t>, imagen, video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27793159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ibre">
    <p:spTree>
      <p:nvGrpSpPr>
        <p:cNvPr id="1" name=""/>
        <p:cNvGrpSpPr/>
        <p:nvPr/>
      </p:nvGrpSpPr>
      <p:grpSpPr>
        <a:xfrm>
          <a:off x="0" y="0"/>
          <a:ext cx="0" cy="0"/>
          <a:chOff x="0" y="0"/>
          <a:chExt cx="0" cy="0"/>
        </a:xfrm>
      </p:grpSpPr>
      <p:sp>
        <p:nvSpPr>
          <p:cNvPr id="3"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65625199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acias_Nombre">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4067944" y="4797152"/>
            <a:ext cx="4381224" cy="936104"/>
          </a:xfrm>
          <a:prstGeom prst="rect">
            <a:avLst/>
          </a:prstGeom>
        </p:spPr>
        <p:txBody>
          <a:bodyPr/>
          <a:lstStyle>
            <a:lvl1pPr algn="r">
              <a:defRPr sz="2800" b="1" baseline="0">
                <a:latin typeface="+mj-lt"/>
              </a:defRPr>
            </a:lvl1pPr>
          </a:lstStyle>
          <a:p>
            <a:r>
              <a:rPr lang="es-ES" dirty="0" smtClean="0"/>
              <a:t>Insertar nombre del ponente</a:t>
            </a:r>
            <a:endParaRPr lang="es-MX" dirty="0"/>
          </a:p>
        </p:txBody>
      </p:sp>
      <p:sp>
        <p:nvSpPr>
          <p:cNvPr id="2" name="1 CuadroTexto"/>
          <p:cNvSpPr txBox="1"/>
          <p:nvPr userDrawn="1"/>
        </p:nvSpPr>
        <p:spPr>
          <a:xfrm>
            <a:off x="2051720" y="3789040"/>
            <a:ext cx="6674135" cy="830997"/>
          </a:xfrm>
          <a:prstGeom prst="rect">
            <a:avLst/>
          </a:prstGeom>
          <a:noFill/>
        </p:spPr>
        <p:txBody>
          <a:bodyPr wrap="none" rtlCol="0">
            <a:spAutoFit/>
          </a:bodyPr>
          <a:lstStyle/>
          <a:p>
            <a:r>
              <a:rPr lang="es-MX" sz="4800" b="1" dirty="0" smtClean="0">
                <a:solidFill>
                  <a:schemeClr val="accent4">
                    <a:lumMod val="75000"/>
                  </a:schemeClr>
                </a:solidFill>
              </a:rPr>
              <a:t>¡Gracias por su atención !</a:t>
            </a:r>
            <a:endParaRPr lang="es-MX" sz="4800" b="1" dirty="0">
              <a:solidFill>
                <a:schemeClr val="accent4">
                  <a:lumMod val="75000"/>
                </a:schemeClr>
              </a:solidFill>
            </a:endParaRPr>
          </a:p>
        </p:txBody>
      </p:sp>
      <p:sp>
        <p:nvSpPr>
          <p:cNvPr id="5" name="3 Título"/>
          <p:cNvSpPr txBox="1">
            <a:spLocks/>
          </p:cNvSpPr>
          <p:nvPr userDrawn="1"/>
        </p:nvSpPr>
        <p:spPr>
          <a:xfrm>
            <a:off x="4067944" y="5733256"/>
            <a:ext cx="4381224" cy="576064"/>
          </a:xfrm>
          <a:prstGeom prst="rect">
            <a:avLst/>
          </a:prstGeom>
        </p:spPr>
        <p:txBody>
          <a:bodyPr/>
          <a:lstStyle>
            <a:lvl1pPr algn="r" defTabSz="914400" rtl="0" eaLnBrk="1" latinLnBrk="0" hangingPunct="1">
              <a:spcBef>
                <a:spcPct val="0"/>
              </a:spcBef>
              <a:buNone/>
              <a:defRPr sz="2800" b="1" kern="1200" baseline="0">
                <a:solidFill>
                  <a:schemeClr val="tx1"/>
                </a:solidFill>
                <a:latin typeface="+mj-lt"/>
                <a:ea typeface="+mj-ea"/>
                <a:cs typeface="+mj-cs"/>
              </a:defRPr>
            </a:lvl1pPr>
          </a:lstStyle>
          <a:p>
            <a:r>
              <a:rPr lang="es-ES" sz="1800" b="0" dirty="0" smtClean="0"/>
              <a:t>Insertar email del pone</a:t>
            </a:r>
            <a:r>
              <a:rPr lang="es-ES" sz="2000" b="0" dirty="0" smtClean="0"/>
              <a:t>nte</a:t>
            </a:r>
            <a:endParaRPr lang="es-MX" sz="2000" b="0" dirty="0"/>
          </a:p>
        </p:txBody>
      </p:sp>
    </p:spTree>
    <p:extLst>
      <p:ext uri="{BB962C8B-B14F-4D97-AF65-F5344CB8AC3E}">
        <p14:creationId xmlns:p14="http://schemas.microsoft.com/office/powerpoint/2010/main" val="26599106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ortada_Sola_TituloSubtitulo">
    <p:spTree>
      <p:nvGrpSpPr>
        <p:cNvPr id="1" name=""/>
        <p:cNvGrpSpPr/>
        <p:nvPr/>
      </p:nvGrpSpPr>
      <p:grpSpPr>
        <a:xfrm>
          <a:off x="0" y="0"/>
          <a:ext cx="0" cy="0"/>
          <a:chOff x="0" y="0"/>
          <a:chExt cx="0" cy="0"/>
        </a:xfrm>
      </p:grpSpPr>
      <p:sp>
        <p:nvSpPr>
          <p:cNvPr id="2" name="1 Título"/>
          <p:cNvSpPr>
            <a:spLocks noGrp="1"/>
          </p:cNvSpPr>
          <p:nvPr>
            <p:ph type="ctrTitle"/>
          </p:nvPr>
        </p:nvSpPr>
        <p:spPr>
          <a:xfrm>
            <a:off x="612480" y="4049638"/>
            <a:ext cx="8280000" cy="1035546"/>
          </a:xfrm>
          <a:prstGeom prst="rect">
            <a:avLst/>
          </a:prstGeom>
        </p:spPr>
        <p:txBody>
          <a:bodyPr/>
          <a:lstStyle>
            <a:lvl1pPr algn="l">
              <a:defRPr sz="3600" b="1">
                <a:latin typeface="Trebuchet MS" pitchFamily="34" charset="0"/>
              </a:defRPr>
            </a:lvl1pPr>
          </a:lstStyle>
          <a:p>
            <a:endParaRPr lang="es-MX" dirty="0"/>
          </a:p>
        </p:txBody>
      </p:sp>
      <p:sp>
        <p:nvSpPr>
          <p:cNvPr id="3" name="2 Subtítulo"/>
          <p:cNvSpPr>
            <a:spLocks noGrp="1"/>
          </p:cNvSpPr>
          <p:nvPr>
            <p:ph type="subTitle" idx="1" hasCustomPrompt="1"/>
          </p:nvPr>
        </p:nvSpPr>
        <p:spPr>
          <a:xfrm>
            <a:off x="612480" y="5229200"/>
            <a:ext cx="8280000" cy="936104"/>
          </a:xfrm>
          <a:prstGeom prst="rect">
            <a:avLst/>
          </a:prstGeom>
        </p:spPr>
        <p:txBody>
          <a:bodyPr/>
          <a:lstStyle>
            <a:lvl1pPr marL="0" indent="0" algn="l">
              <a:buNone/>
              <a:defRPr sz="2800">
                <a:solidFill>
                  <a:schemeClr val="tx1"/>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agregar subtítulo</a:t>
            </a:r>
            <a:endParaRPr lang="es-MX" dirty="0"/>
          </a:p>
        </p:txBody>
      </p:sp>
    </p:spTree>
    <p:extLst>
      <p:ext uri="{BB962C8B-B14F-4D97-AF65-F5344CB8AC3E}">
        <p14:creationId xmlns:p14="http://schemas.microsoft.com/office/powerpoint/2010/main" val="413193470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acias_Solo">
    <p:spTree>
      <p:nvGrpSpPr>
        <p:cNvPr id="1" name=""/>
        <p:cNvGrpSpPr/>
        <p:nvPr/>
      </p:nvGrpSpPr>
      <p:grpSpPr>
        <a:xfrm>
          <a:off x="0" y="0"/>
          <a:ext cx="0" cy="0"/>
          <a:chOff x="0" y="0"/>
          <a:chExt cx="0" cy="0"/>
        </a:xfrm>
      </p:grpSpPr>
      <p:sp>
        <p:nvSpPr>
          <p:cNvPr id="2" name="1 CuadroTexto"/>
          <p:cNvSpPr txBox="1"/>
          <p:nvPr userDrawn="1"/>
        </p:nvSpPr>
        <p:spPr>
          <a:xfrm>
            <a:off x="2051720" y="3789040"/>
            <a:ext cx="6674135" cy="830997"/>
          </a:xfrm>
          <a:prstGeom prst="rect">
            <a:avLst/>
          </a:prstGeom>
          <a:noFill/>
        </p:spPr>
        <p:txBody>
          <a:bodyPr wrap="none" rtlCol="0">
            <a:spAutoFit/>
          </a:bodyPr>
          <a:lstStyle/>
          <a:p>
            <a:r>
              <a:rPr lang="es-MX" sz="4800" b="1" dirty="0" smtClean="0">
                <a:solidFill>
                  <a:schemeClr val="accent4">
                    <a:lumMod val="75000"/>
                  </a:schemeClr>
                </a:solidFill>
              </a:rPr>
              <a:t>¡Gracias por su atención !</a:t>
            </a:r>
            <a:endParaRPr lang="es-MX" sz="4800" b="1" dirty="0">
              <a:solidFill>
                <a:schemeClr val="accent4">
                  <a:lumMod val="75000"/>
                </a:schemeClr>
              </a:solidFill>
            </a:endParaRPr>
          </a:p>
        </p:txBody>
      </p:sp>
    </p:spTree>
    <p:extLst>
      <p:ext uri="{BB962C8B-B14F-4D97-AF65-F5344CB8AC3E}">
        <p14:creationId xmlns:p14="http://schemas.microsoft.com/office/powerpoint/2010/main" val="186457139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BulletsSimbol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216488" y="1600200"/>
            <a:ext cx="8748000" cy="4525963"/>
          </a:xfrm>
          <a:prstGeom prst="rect">
            <a:avLst/>
          </a:prstGeom>
        </p:spPr>
        <p:txBody>
          <a:bodyPr>
            <a:normAutofit/>
          </a:bodyPr>
          <a:lstStyle>
            <a:lvl1pP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81814948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0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Portada_SAI-DGCPA_TituloSubtitulo">
    <p:spTree>
      <p:nvGrpSpPr>
        <p:cNvPr id="1" name=""/>
        <p:cNvGrpSpPr/>
        <p:nvPr/>
      </p:nvGrpSpPr>
      <p:grpSpPr>
        <a:xfrm>
          <a:off x="0" y="0"/>
          <a:ext cx="0" cy="0"/>
          <a:chOff x="0" y="0"/>
          <a:chExt cx="0" cy="0"/>
        </a:xfrm>
      </p:grpSpPr>
      <p:sp>
        <p:nvSpPr>
          <p:cNvPr id="2" name="1 Título"/>
          <p:cNvSpPr>
            <a:spLocks noGrp="1"/>
          </p:cNvSpPr>
          <p:nvPr>
            <p:ph type="ctrTitle"/>
          </p:nvPr>
        </p:nvSpPr>
        <p:spPr>
          <a:xfrm>
            <a:off x="612480" y="3977630"/>
            <a:ext cx="8280000" cy="1035546"/>
          </a:xfrm>
          <a:prstGeom prst="rect">
            <a:avLst/>
          </a:prstGeom>
        </p:spPr>
        <p:txBody>
          <a:bodyPr/>
          <a:lstStyle>
            <a:lvl1pPr algn="l">
              <a:defRPr sz="3600" b="1">
                <a:latin typeface="Trebuchet MS" pitchFamily="34" charset="0"/>
              </a:defRPr>
            </a:lvl1pPr>
          </a:lstStyle>
          <a:p>
            <a:endParaRPr lang="es-MX" dirty="0"/>
          </a:p>
        </p:txBody>
      </p:sp>
      <p:sp>
        <p:nvSpPr>
          <p:cNvPr id="3" name="2 Subtítulo"/>
          <p:cNvSpPr>
            <a:spLocks noGrp="1"/>
          </p:cNvSpPr>
          <p:nvPr>
            <p:ph type="subTitle" idx="1" hasCustomPrompt="1"/>
          </p:nvPr>
        </p:nvSpPr>
        <p:spPr>
          <a:xfrm>
            <a:off x="612480" y="5085184"/>
            <a:ext cx="8280000" cy="936104"/>
          </a:xfrm>
          <a:prstGeom prst="rect">
            <a:avLst/>
          </a:prstGeom>
        </p:spPr>
        <p:txBody>
          <a:bodyPr/>
          <a:lstStyle>
            <a:lvl1pPr marL="0" indent="0" algn="l">
              <a:buNone/>
              <a:defRPr sz="2800">
                <a:solidFill>
                  <a:schemeClr val="tx1"/>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agregar subtitulo</a:t>
            </a:r>
            <a:endParaRPr lang="es-MX" dirty="0"/>
          </a:p>
        </p:txBody>
      </p:sp>
      <p:sp>
        <p:nvSpPr>
          <p:cNvPr id="4" name="3 CuadroTexto"/>
          <p:cNvSpPr txBox="1"/>
          <p:nvPr userDrawn="1"/>
        </p:nvSpPr>
        <p:spPr>
          <a:xfrm>
            <a:off x="2987824" y="6101915"/>
            <a:ext cx="5904656" cy="553998"/>
          </a:xfrm>
          <a:prstGeom prst="rect">
            <a:avLst/>
          </a:prstGeom>
          <a:noFill/>
        </p:spPr>
        <p:txBody>
          <a:bodyPr wrap="square" rtlCol="0">
            <a:spAutoFit/>
          </a:bodyPr>
          <a:lstStyle/>
          <a:p>
            <a:pPr algn="r"/>
            <a:r>
              <a:rPr lang="es-MX" sz="1600" b="0" dirty="0" smtClean="0">
                <a:solidFill>
                  <a:schemeClr val="accent4">
                    <a:lumMod val="75000"/>
                  </a:schemeClr>
                </a:solidFill>
                <a:latin typeface="Trebuchet MS" pitchFamily="34" charset="0"/>
                <a:ea typeface="Tahoma" pitchFamily="34" charset="0"/>
                <a:cs typeface="Tahoma" pitchFamily="34" charset="0"/>
              </a:rPr>
              <a:t>Secretaría</a:t>
            </a:r>
            <a:r>
              <a:rPr lang="es-MX" sz="1600" b="0" dirty="0" smtClean="0">
                <a:solidFill>
                  <a:schemeClr val="accent4">
                    <a:lumMod val="75000"/>
                  </a:schemeClr>
                </a:solidFill>
                <a:latin typeface="Tahoma" pitchFamily="34" charset="0"/>
                <a:ea typeface="Tahoma" pitchFamily="34" charset="0"/>
                <a:cs typeface="Tahoma" pitchFamily="34" charset="0"/>
              </a:rPr>
              <a:t> de Acceso a la Información</a:t>
            </a:r>
          </a:p>
          <a:p>
            <a:pPr algn="r"/>
            <a:r>
              <a:rPr lang="es-MX" sz="1400" b="1" dirty="0" smtClean="0">
                <a:solidFill>
                  <a:schemeClr val="accent4">
                    <a:lumMod val="75000"/>
                  </a:schemeClr>
                </a:solidFill>
                <a:latin typeface="Trebuchet MS" pitchFamily="34" charset="0"/>
                <a:ea typeface="Tahoma" pitchFamily="34" charset="0"/>
                <a:cs typeface="Tahoma" pitchFamily="34" charset="0"/>
              </a:rPr>
              <a:t>Dirección General de Coordinación de Políticas de Acceso</a:t>
            </a:r>
            <a:endParaRPr lang="es-MX" sz="1400" b="1" dirty="0">
              <a:solidFill>
                <a:schemeClr val="accent4">
                  <a:lumMod val="75000"/>
                </a:schemeClr>
              </a:solidFill>
              <a:latin typeface="Trebuchet MS" pitchFamily="34" charset="0"/>
              <a:ea typeface="Tahoma" pitchFamily="34" charset="0"/>
              <a:cs typeface="Tahoma" pitchFamily="34" charset="0"/>
            </a:endParaRPr>
          </a:p>
        </p:txBody>
      </p:sp>
    </p:spTree>
    <p:extLst>
      <p:ext uri="{BB962C8B-B14F-4D97-AF65-F5344CB8AC3E}">
        <p14:creationId xmlns:p14="http://schemas.microsoft.com/office/powerpoint/2010/main" val="17209099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865033"/>
          </a:xfrm>
          <a:prstGeom prst="rect">
            <a:avLst/>
          </a:prstGeo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DC20215-A311-44ED-97E9-6FD64B385D0C}" type="datetimeFigureOut">
              <a:rPr lang="es-MX" smtClean="0"/>
              <a:t>25/09/2013</a:t>
            </a:fld>
            <a:endParaRPr lang="es-MX"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s-MX" dirty="0"/>
          </a:p>
        </p:txBody>
      </p:sp>
      <p:sp>
        <p:nvSpPr>
          <p:cNvPr id="6" name="Slide Number Placeholder 5"/>
          <p:cNvSpPr>
            <a:spLocks noGrp="1"/>
          </p:cNvSpPr>
          <p:nvPr>
            <p:ph type="sldNum" sz="quarter" idx="12"/>
          </p:nvPr>
        </p:nvSpPr>
        <p:spPr>
          <a:xfrm>
            <a:off x="539552" y="6428933"/>
            <a:ext cx="2133600" cy="365125"/>
          </a:xfrm>
          <a:prstGeom prst="rect">
            <a:avLst/>
          </a:prstGeom>
        </p:spPr>
        <p:txBody>
          <a:bodyPr/>
          <a:lstStyle/>
          <a:p>
            <a:fld id="{FACD76B3-FAC8-49C3-88E3-84A5E89787CA}" type="slidenum">
              <a:rPr lang="es-MX" smtClean="0"/>
              <a:t>‹Nº›</a:t>
            </a:fld>
            <a:endParaRPr lang="es-MX" dirty="0"/>
          </a:p>
        </p:txBody>
      </p:sp>
    </p:spTree>
    <p:extLst>
      <p:ext uri="{BB962C8B-B14F-4D97-AF65-F5344CB8AC3E}">
        <p14:creationId xmlns:p14="http://schemas.microsoft.com/office/powerpoint/2010/main" val="266529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exto">
    <p:spTree>
      <p:nvGrpSpPr>
        <p:cNvPr id="1" name=""/>
        <p:cNvGrpSpPr/>
        <p:nvPr/>
      </p:nvGrpSpPr>
      <p:grpSpPr>
        <a:xfrm>
          <a:off x="0" y="0"/>
          <a:ext cx="0" cy="0"/>
          <a:chOff x="0" y="0"/>
          <a:chExt cx="0" cy="0"/>
        </a:xfrm>
      </p:grpSpPr>
      <p:sp>
        <p:nvSpPr>
          <p:cNvPr id="6" name="2 Marcador de contenido"/>
          <p:cNvSpPr>
            <a:spLocks noGrp="1"/>
          </p:cNvSpPr>
          <p:nvPr>
            <p:ph idx="1"/>
          </p:nvPr>
        </p:nvSpPr>
        <p:spPr>
          <a:xfrm>
            <a:off x="457200" y="1600200"/>
            <a:ext cx="8229600" cy="4525963"/>
          </a:xfrm>
          <a:prstGeom prst="rect">
            <a:avLst/>
          </a:prstGeom>
        </p:spPr>
        <p:txBody>
          <a:bodyPr>
            <a:normAutofit/>
          </a:bodyPr>
          <a:lstStyle>
            <a:lvl1pPr marL="0" indent="0" algn="just">
              <a:spcBef>
                <a:spcPts val="0"/>
              </a:spcBef>
              <a:spcAft>
                <a:spcPts val="600"/>
              </a:spcAft>
              <a:buFontTx/>
              <a:buNone/>
              <a:defRPr sz="3000"/>
            </a:lvl1pPr>
          </a:lstStyle>
          <a:p>
            <a:pPr lvl="0"/>
            <a:r>
              <a:rPr lang="es-ES" dirty="0" smtClean="0"/>
              <a:t>Haga clic para modificar el estilo de texto del patrón</a:t>
            </a:r>
          </a:p>
        </p:txBody>
      </p:sp>
    </p:spTree>
    <p:extLst>
      <p:ext uri="{BB962C8B-B14F-4D97-AF65-F5344CB8AC3E}">
        <p14:creationId xmlns:p14="http://schemas.microsoft.com/office/powerpoint/2010/main" val="191275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2" name="1 CuadroTexto"/>
          <p:cNvSpPr txBox="1"/>
          <p:nvPr userDrawn="1"/>
        </p:nvSpPr>
        <p:spPr>
          <a:xfrm>
            <a:off x="3563888" y="2638653"/>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
        <p:nvSpPr>
          <p:cNvPr id="6" name="2 Marcador de contenido"/>
          <p:cNvSpPr>
            <a:spLocks noGrp="1"/>
          </p:cNvSpPr>
          <p:nvPr>
            <p:ph idx="1" hasCustomPrompt="1"/>
          </p:nvPr>
        </p:nvSpPr>
        <p:spPr>
          <a:xfrm>
            <a:off x="3707904" y="3140968"/>
            <a:ext cx="5256584" cy="2985195"/>
          </a:xfrm>
          <a:prstGeom prst="rect">
            <a:avLst/>
          </a:prstGeom>
        </p:spPr>
        <p:txBody>
          <a:bodyPr>
            <a:normAutofit/>
          </a:bodyPr>
          <a:lstStyle>
            <a:lvl1pP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12869104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M">
    <p:spTree>
      <p:nvGrpSpPr>
        <p:cNvPr id="1" name=""/>
        <p:cNvGrpSpPr/>
        <p:nvPr/>
      </p:nvGrpSpPr>
      <p:grpSpPr>
        <a:xfrm>
          <a:off x="0" y="0"/>
          <a:ext cx="0" cy="0"/>
          <a:chOff x="0" y="0"/>
          <a:chExt cx="0" cy="0"/>
        </a:xfrm>
      </p:grpSpPr>
      <p:sp>
        <p:nvSpPr>
          <p:cNvPr id="6" name="5 CuadroTexto"/>
          <p:cNvSpPr txBox="1"/>
          <p:nvPr userDrawn="1"/>
        </p:nvSpPr>
        <p:spPr>
          <a:xfrm>
            <a:off x="3563888" y="2638653"/>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
        <p:nvSpPr>
          <p:cNvPr id="4" name="2 Marcador de contenido"/>
          <p:cNvSpPr>
            <a:spLocks noGrp="1"/>
          </p:cNvSpPr>
          <p:nvPr>
            <p:ph idx="1" hasCustomPrompt="1"/>
          </p:nvPr>
        </p:nvSpPr>
        <p:spPr>
          <a:xfrm>
            <a:off x="3707904" y="3140968"/>
            <a:ext cx="5256584" cy="2985195"/>
          </a:xfrm>
          <a:prstGeom prst="rect">
            <a:avLst/>
          </a:prstGeom>
        </p:spPr>
        <p:txBody>
          <a:bodyPr>
            <a:normAutofit/>
          </a:bodyPr>
          <a:lstStyle>
            <a:lvl1pPr marL="342900" indent="-342900">
              <a:buClr>
                <a:schemeClr val="accent4">
                  <a:lumMod val="50000"/>
                </a:schemeClr>
              </a:buClr>
              <a:buFont typeface="Wingdings" pitchFamily="2" charset="2"/>
              <a:buChar char="Ü"/>
              <a:defRPr sz="2800"/>
            </a:lvl1pPr>
            <a:lvl2pPr>
              <a:buClr>
                <a:srgbClr val="008080"/>
              </a:buClr>
              <a:defRPr sz="2600"/>
            </a:lvl2pPr>
            <a:lvl3pPr>
              <a:buClr>
                <a:schemeClr val="accent4">
                  <a:lumMod val="50000"/>
                </a:schemeClr>
              </a:buCl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16531373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Simbol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216488" y="1600200"/>
            <a:ext cx="8748000" cy="4525963"/>
          </a:xfrm>
        </p:spPr>
        <p:txBody>
          <a:bodyPr>
            <a:normAutofit/>
          </a:bodyPr>
          <a:lstStyle>
            <a:lvl1pP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6327431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3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gi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4.png"/><Relationship Id="rId4" Type="http://schemas.openxmlformats.org/officeDocument/2006/relationships/slideLayout" Target="../slideLayouts/slideLayout12.xml"/><Relationship Id="rId9" Type="http://schemas.microsoft.com/office/2007/relationships/hdphoto" Target="../media/hdphoto1.wdp"/></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4.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theme" Target="../theme/theme5.xml"/><Relationship Id="rId1" Type="http://schemas.openxmlformats.org/officeDocument/2006/relationships/slideLayout" Target="../slideLayouts/slideLayout18.xml"/><Relationship Id="rId5" Type="http://schemas.microsoft.com/office/2007/relationships/hdphoto" Target="../media/hdphoto1.wdp"/><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5.jpeg"/></Relationships>
</file>

<file path=ppt/slideMasters/_rels/slideMaster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23.xml"/><Relationship Id="rId7" Type="http://schemas.openxmlformats.org/officeDocument/2006/relationships/image" Target="../media/image2.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7.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4.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1.xml"/><Relationship Id="rId7" Type="http://schemas.microsoft.com/office/2007/relationships/hdphoto" Target="../media/hdphoto1.wdp"/><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2.png"/><Relationship Id="rId5" Type="http://schemas.openxmlformats.org/officeDocument/2006/relationships/image" Target="../media/image3.gif"/><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2 Imagen"/>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39552" y="1259592"/>
            <a:ext cx="4371131" cy="2601456"/>
          </a:xfrm>
          <a:prstGeom prst="rect">
            <a:avLst/>
          </a:prstGeom>
        </p:spPr>
      </p:pic>
      <p:grpSp>
        <p:nvGrpSpPr>
          <p:cNvPr id="20" name="19 Grupo"/>
          <p:cNvGrpSpPr/>
          <p:nvPr userDrawn="1"/>
        </p:nvGrpSpPr>
        <p:grpSpPr>
          <a:xfrm>
            <a:off x="-22864" y="-99392"/>
            <a:ext cx="9184352" cy="7056784"/>
            <a:chOff x="-22864" y="-99392"/>
            <a:chExt cx="9184352" cy="7056784"/>
          </a:xfrm>
        </p:grpSpPr>
        <p:grpSp>
          <p:nvGrpSpPr>
            <p:cNvPr id="21" name="20 Grupo"/>
            <p:cNvGrpSpPr/>
            <p:nvPr userDrawn="1"/>
          </p:nvGrpSpPr>
          <p:grpSpPr>
            <a:xfrm>
              <a:off x="-22864" y="-99392"/>
              <a:ext cx="9180000" cy="7056784"/>
              <a:chOff x="-22864" y="-99392"/>
              <a:chExt cx="9180000" cy="7056784"/>
            </a:xfrm>
          </p:grpSpPr>
          <p:pic>
            <p:nvPicPr>
              <p:cNvPr id="23" name="Picture 2"/>
              <p:cNvPicPr>
                <a:picLocks noChangeAspect="1" noChangeArrowheads="1"/>
              </p:cNvPicPr>
              <p:nvPr userDrawn="1"/>
            </p:nvPicPr>
            <p:blipFill>
              <a:blip r:embed="rId9">
                <a:extLst>
                  <a:ext uri="{BEBA8EAE-BF5A-486C-A8C5-ECC9F3942E4B}">
                    <a14:imgProps xmlns:a14="http://schemas.microsoft.com/office/drawing/2010/main">
                      <a14:imgLayer r:embed="rId10">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25"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22"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Tree>
    <p:extLst>
      <p:ext uri="{BB962C8B-B14F-4D97-AF65-F5344CB8AC3E}">
        <p14:creationId xmlns:p14="http://schemas.microsoft.com/office/powerpoint/2010/main" val="1629620092"/>
      </p:ext>
    </p:extLst>
  </p:cSld>
  <p:clrMap bg1="lt1" tx1="dk1" bg2="lt2" tx2="dk2" accent1="accent1" accent2="accent2" accent3="accent3" accent4="accent4" accent5="accent5" accent6="accent6" hlink="hlink" folHlink="folHlink"/>
  <p:sldLayoutIdLst>
    <p:sldLayoutId id="2147483684" r:id="rId1"/>
    <p:sldLayoutId id="2147483699" r:id="rId2"/>
    <p:sldLayoutId id="2147483700" r:id="rId3"/>
    <p:sldLayoutId id="2147483701" r:id="rId4"/>
    <p:sldLayoutId id="2147483744" r:id="rId5"/>
    <p:sldLayoutId id="2147483745" r:id="rId6"/>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5D733-E464-4D24-AA23-6B4D3569B7FF}" type="datetimeFigureOut">
              <a:rPr lang="es-MX" smtClean="0"/>
              <a:t>25/09/2013</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3B785-D383-446D-B4B8-0CA348B18084}" type="slidenum">
              <a:rPr lang="es-MX" smtClean="0"/>
              <a:t>‹Nº›</a:t>
            </a:fld>
            <a:endParaRPr lang="es-MX" dirty="0"/>
          </a:p>
        </p:txBody>
      </p:sp>
    </p:spTree>
    <p:extLst>
      <p:ext uri="{BB962C8B-B14F-4D97-AF65-F5344CB8AC3E}">
        <p14:creationId xmlns:p14="http://schemas.microsoft.com/office/powerpoint/2010/main" val="108255527"/>
      </p:ext>
    </p:extLst>
  </p:cSld>
  <p:clrMap bg1="lt1" tx1="dk1" bg2="lt2" tx2="dk2" accent1="accent1" accent2="accent2" accent3="accent3" accent4="accent4" accent5="accent5" accent6="accent6" hlink="hlink" folHlink="folHlink"/>
  <p:sldLayoutIdLst>
    <p:sldLayoutId id="214748374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1 Imagen"/>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5536" y="1273690"/>
            <a:ext cx="2997002" cy="1795270"/>
          </a:xfrm>
          <a:prstGeom prst="rect">
            <a:avLst/>
          </a:prstGeom>
        </p:spPr>
      </p:pic>
      <p:sp>
        <p:nvSpPr>
          <p:cNvPr id="7" name="6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pic>
        <p:nvPicPr>
          <p:cNvPr id="9"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14"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15"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5" name="4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spTree>
    <p:extLst>
      <p:ext uri="{BB962C8B-B14F-4D97-AF65-F5344CB8AC3E}">
        <p14:creationId xmlns:p14="http://schemas.microsoft.com/office/powerpoint/2010/main" val="1304722911"/>
      </p:ext>
    </p:extLst>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2" name="1 Marcador de título"/>
          <p:cNvSpPr>
            <a:spLocks noGrp="1"/>
          </p:cNvSpPr>
          <p:nvPr>
            <p:ph type="title"/>
          </p:nvPr>
        </p:nvSpPr>
        <p:spPr>
          <a:xfrm>
            <a:off x="1907704" y="274637"/>
            <a:ext cx="7020000" cy="910800"/>
          </a:xfrm>
          <a:prstGeom prst="rect">
            <a:avLst/>
          </a:prstGeom>
        </p:spPr>
        <p:txBody>
          <a:bodyPr vert="horz" lIns="91440" tIns="45720" rIns="91440" bIns="45720" rtlCol="0" anchor="ctr">
            <a:noAutofit/>
          </a:bodyPr>
          <a:lstStyle/>
          <a:p>
            <a:r>
              <a:rPr lang="es-ES" dirty="0" smtClean="0"/>
              <a:t>Haga clic para insertar título</a:t>
            </a:r>
            <a:endParaRPr lang="es-MX" dirty="0"/>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sp>
        <p:nvSpPr>
          <p:cNvPr id="5" name="4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grpSp>
        <p:nvGrpSpPr>
          <p:cNvPr id="48" name="47 Grupo"/>
          <p:cNvGrpSpPr/>
          <p:nvPr userDrawn="1"/>
        </p:nvGrpSpPr>
        <p:grpSpPr>
          <a:xfrm>
            <a:off x="-22864" y="-99392"/>
            <a:ext cx="9180000" cy="7056784"/>
            <a:chOff x="-22864" y="-99392"/>
            <a:chExt cx="9180000" cy="7056784"/>
          </a:xfrm>
        </p:grpSpPr>
        <p:grpSp>
          <p:nvGrpSpPr>
            <p:cNvPr id="41" name="40 Grupo"/>
            <p:cNvGrpSpPr/>
            <p:nvPr userDrawn="1"/>
          </p:nvGrpSpPr>
          <p:grpSpPr>
            <a:xfrm>
              <a:off x="-22864" y="-99392"/>
              <a:ext cx="9180000" cy="7056784"/>
              <a:chOff x="-22864" y="-99392"/>
              <a:chExt cx="9180000" cy="7056784"/>
            </a:xfrm>
          </p:grpSpPr>
          <p:pic>
            <p:nvPicPr>
              <p:cNvPr id="43" name="Picture 2"/>
              <p:cNvPicPr>
                <a:picLocks noChangeAspect="1" noChangeArrowheads="1"/>
              </p:cNvPicPr>
              <p:nvPr userDrawn="1"/>
            </p:nvPicPr>
            <p:blipFill>
              <a:blip r:embed="rId8">
                <a:extLst>
                  <a:ext uri="{BEBA8EAE-BF5A-486C-A8C5-ECC9F3942E4B}">
                    <a14:imgProps xmlns:a14="http://schemas.microsoft.com/office/drawing/2010/main">
                      <a14:imgLayer r:embed="rId9">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45"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40" name="39 Imagen"/>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sp>
          <p:nvSpPr>
            <p:cNvPr id="46"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47" name="46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grpSp>
    </p:spTree>
    <p:extLst>
      <p:ext uri="{BB962C8B-B14F-4D97-AF65-F5344CB8AC3E}">
        <p14:creationId xmlns:p14="http://schemas.microsoft.com/office/powerpoint/2010/main" val="1156919492"/>
      </p:ext>
    </p:extLst>
  </p:cSld>
  <p:clrMap bg1="lt1" tx1="dk1" bg2="lt2" tx2="dk2" accent1="accent1" accent2="accent2" accent3="accent3" accent4="accent4" accent5="accent5" accent6="accent6" hlink="hlink" folHlink="folHlink"/>
  <p:sldLayoutIdLst>
    <p:sldLayoutId id="2147483670" r:id="rId1"/>
    <p:sldLayoutId id="2147483702" r:id="rId2"/>
    <p:sldLayoutId id="2147483718" r:id="rId3"/>
    <p:sldLayoutId id="2147483703" r:id="rId4"/>
    <p:sldLayoutId id="2147483710" r:id="rId5"/>
    <p:sldLayoutId id="2147483746" r:id="rId6"/>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4">
            <a:lumMod val="50000"/>
          </a:schemeClr>
        </a:buClr>
        <a:buSzPct val="100000"/>
        <a:buFont typeface="Arial" pitchFamily="34" charset="0"/>
        <a:buChar char="•"/>
        <a:defRPr sz="28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6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4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Haga clic para insertar  texto</a:t>
            </a:r>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sp>
        <p:nvSpPr>
          <p:cNvPr id="5" name="4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grpSp>
        <p:nvGrpSpPr>
          <p:cNvPr id="44" name="43 Grupo"/>
          <p:cNvGrpSpPr/>
          <p:nvPr userDrawn="1"/>
        </p:nvGrpSpPr>
        <p:grpSpPr>
          <a:xfrm>
            <a:off x="-22864" y="-99392"/>
            <a:ext cx="9180000" cy="7056784"/>
            <a:chOff x="-22864" y="-99392"/>
            <a:chExt cx="9180000" cy="7056784"/>
          </a:xfrm>
        </p:grpSpPr>
        <p:grpSp>
          <p:nvGrpSpPr>
            <p:cNvPr id="45" name="44 Grupo"/>
            <p:cNvGrpSpPr/>
            <p:nvPr userDrawn="1"/>
          </p:nvGrpSpPr>
          <p:grpSpPr>
            <a:xfrm>
              <a:off x="-22864" y="-99392"/>
              <a:ext cx="9180000" cy="7056784"/>
              <a:chOff x="-22864" y="-99392"/>
              <a:chExt cx="9180000" cy="7056784"/>
            </a:xfrm>
          </p:grpSpPr>
          <p:pic>
            <p:nvPicPr>
              <p:cNvPr id="49"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51"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46" name="45 Image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sp>
          <p:nvSpPr>
            <p:cNvPr id="47"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48" name="47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grpSp>
    </p:spTree>
    <p:extLst>
      <p:ext uri="{BB962C8B-B14F-4D97-AF65-F5344CB8AC3E}">
        <p14:creationId xmlns:p14="http://schemas.microsoft.com/office/powerpoint/2010/main" val="125206106"/>
      </p:ext>
    </p:extLst>
  </p:cSld>
  <p:clrMap bg1="lt1" tx1="dk1" bg2="lt2" tx2="dk2" accent1="accent1" accent2="accent2" accent3="accent3" accent4="accent4" accent5="accent5" accent6="accent6" hlink="hlink" folHlink="folHlink"/>
  <p:sldLayoutIdLst>
    <p:sldLayoutId id="2147483705" r:id="rId1"/>
    <p:sldLayoutId id="2147483709" r:id="rId2"/>
    <p:sldLayoutId id="2147483711"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0" indent="0" algn="just" defTabSz="914400" rtl="0" eaLnBrk="1" latinLnBrk="0" hangingPunct="1">
        <a:spcBef>
          <a:spcPct val="20000"/>
        </a:spcBef>
        <a:buClr>
          <a:schemeClr val="accent4">
            <a:lumMod val="50000"/>
          </a:schemeClr>
        </a:buClr>
        <a:buSzPct val="100000"/>
        <a:buFontTx/>
        <a:buNone/>
        <a:defRPr sz="2800" kern="1200" baseline="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8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8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8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8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1 Image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1268760"/>
            <a:ext cx="2997002" cy="1795270"/>
          </a:xfrm>
          <a:prstGeom prst="rect">
            <a:avLst/>
          </a:prstGeom>
        </p:spPr>
      </p:pic>
      <p:grpSp>
        <p:nvGrpSpPr>
          <p:cNvPr id="36" name="35 Grupo"/>
          <p:cNvGrpSpPr/>
          <p:nvPr userDrawn="1"/>
        </p:nvGrpSpPr>
        <p:grpSpPr>
          <a:xfrm>
            <a:off x="-22864" y="-99392"/>
            <a:ext cx="9180000" cy="7056784"/>
            <a:chOff x="-22864" y="-99392"/>
            <a:chExt cx="9180000" cy="7056784"/>
          </a:xfrm>
        </p:grpSpPr>
        <p:grpSp>
          <p:nvGrpSpPr>
            <p:cNvPr id="37" name="36 Grupo"/>
            <p:cNvGrpSpPr/>
            <p:nvPr userDrawn="1"/>
          </p:nvGrpSpPr>
          <p:grpSpPr>
            <a:xfrm>
              <a:off x="-22864" y="-99392"/>
              <a:ext cx="9180000" cy="7056784"/>
              <a:chOff x="-22864" y="-99392"/>
              <a:chExt cx="9180000" cy="7056784"/>
            </a:xfrm>
          </p:grpSpPr>
          <p:pic>
            <p:nvPicPr>
              <p:cNvPr id="39" name="Picture 2"/>
              <p:cNvPicPr>
                <a:picLocks noChangeAspect="1" noChangeArrowheads="1"/>
              </p:cNvPicPr>
              <p:nvPr userDrawn="1"/>
            </p:nvPicPr>
            <p:blipFill>
              <a:blip r:embed="rId4">
                <a:extLst>
                  <a:ext uri="{BEBA8EAE-BF5A-486C-A8C5-ECC9F3942E4B}">
                    <a14:imgProps xmlns:a14="http://schemas.microsoft.com/office/drawing/2010/main">
                      <a14:imgLayer r:embed="rId5">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41"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42"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38" name="37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grpSp>
    </p:spTree>
    <p:extLst>
      <p:ext uri="{BB962C8B-B14F-4D97-AF65-F5344CB8AC3E}">
        <p14:creationId xmlns:p14="http://schemas.microsoft.com/office/powerpoint/2010/main" val="3879337041"/>
      </p:ext>
    </p:extLst>
  </p:cSld>
  <p:clrMap bg1="lt1" tx1="dk1" bg2="lt2" tx2="dk2" accent1="accent1" accent2="accent2" accent3="accent3" accent4="accent4" accent5="accent5" accent6="accent6" hlink="hlink" folHlink="folHlink"/>
  <p:sldLayoutIdLst>
    <p:sldLayoutId id="2147483713"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0309" y="1259592"/>
            <a:ext cx="2919222" cy="1737360"/>
          </a:xfrm>
          <a:prstGeom prst="rect">
            <a:avLst/>
          </a:prstGeom>
        </p:spPr>
      </p:pic>
      <p:grpSp>
        <p:nvGrpSpPr>
          <p:cNvPr id="14" name="13 Grupo"/>
          <p:cNvGrpSpPr/>
          <p:nvPr userDrawn="1"/>
        </p:nvGrpSpPr>
        <p:grpSpPr>
          <a:xfrm>
            <a:off x="-22864" y="-99392"/>
            <a:ext cx="9184352" cy="7056784"/>
            <a:chOff x="-22864" y="-99392"/>
            <a:chExt cx="9184352" cy="7056784"/>
          </a:xfrm>
        </p:grpSpPr>
        <p:grpSp>
          <p:nvGrpSpPr>
            <p:cNvPr id="15" name="14 Grupo"/>
            <p:cNvGrpSpPr/>
            <p:nvPr userDrawn="1"/>
          </p:nvGrpSpPr>
          <p:grpSpPr>
            <a:xfrm>
              <a:off x="-22864" y="-99392"/>
              <a:ext cx="9180000" cy="7056784"/>
              <a:chOff x="-22864" y="-99392"/>
              <a:chExt cx="9180000" cy="7056784"/>
            </a:xfrm>
          </p:grpSpPr>
          <p:pic>
            <p:nvPicPr>
              <p:cNvPr id="17"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19"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16"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Tree>
    <p:extLst>
      <p:ext uri="{BB962C8B-B14F-4D97-AF65-F5344CB8AC3E}">
        <p14:creationId xmlns:p14="http://schemas.microsoft.com/office/powerpoint/2010/main" val="1122977436"/>
      </p:ext>
    </p:extLst>
  </p:cSld>
  <p:clrMap bg1="lt1" tx1="dk1" bg2="lt2" tx2="dk2" accent1="accent1" accent2="accent2" accent3="accent3" accent4="accent4" accent5="accent5" accent6="accent6" hlink="hlink" folHlink="folHlink"/>
  <p:sldLayoutIdLst>
    <p:sldLayoutId id="2147483720" r:id="rId1"/>
    <p:sldLayoutId id="2147483721"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2" name="1 Marcador de título"/>
          <p:cNvSpPr>
            <a:spLocks noGrp="1"/>
          </p:cNvSpPr>
          <p:nvPr>
            <p:ph type="title"/>
          </p:nvPr>
        </p:nvSpPr>
        <p:spPr>
          <a:xfrm>
            <a:off x="1907704" y="274637"/>
            <a:ext cx="7020000" cy="910800"/>
          </a:xfrm>
          <a:prstGeom prst="rect">
            <a:avLst/>
          </a:prstGeom>
        </p:spPr>
        <p:txBody>
          <a:bodyPr vert="horz" lIns="91440" tIns="45720" rIns="91440" bIns="45720" rtlCol="0" anchor="ctr">
            <a:noAutofit/>
          </a:bodyPr>
          <a:lstStyle/>
          <a:p>
            <a:r>
              <a:rPr lang="es-ES" dirty="0" smtClean="0"/>
              <a:t>Haga clic para insertar título</a:t>
            </a:r>
            <a:endParaRPr lang="es-MX" dirty="0"/>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sp>
        <p:nvSpPr>
          <p:cNvPr id="5" name="4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grpSp>
        <p:nvGrpSpPr>
          <p:cNvPr id="38" name="37 Grupo"/>
          <p:cNvGrpSpPr/>
          <p:nvPr userDrawn="1"/>
        </p:nvGrpSpPr>
        <p:grpSpPr>
          <a:xfrm>
            <a:off x="-22864" y="-99392"/>
            <a:ext cx="9184352" cy="7056784"/>
            <a:chOff x="-22864" y="-99392"/>
            <a:chExt cx="9184352" cy="7056784"/>
          </a:xfrm>
        </p:grpSpPr>
        <p:grpSp>
          <p:nvGrpSpPr>
            <p:cNvPr id="39" name="38 Grupo"/>
            <p:cNvGrpSpPr/>
            <p:nvPr userDrawn="1"/>
          </p:nvGrpSpPr>
          <p:grpSpPr>
            <a:xfrm>
              <a:off x="-22864" y="-99392"/>
              <a:ext cx="9184352" cy="7056784"/>
              <a:chOff x="-22864" y="-99392"/>
              <a:chExt cx="9184352" cy="7056784"/>
            </a:xfrm>
          </p:grpSpPr>
          <p:grpSp>
            <p:nvGrpSpPr>
              <p:cNvPr id="41" name="40 Grupo"/>
              <p:cNvGrpSpPr/>
              <p:nvPr userDrawn="1"/>
            </p:nvGrpSpPr>
            <p:grpSpPr>
              <a:xfrm>
                <a:off x="-22864" y="-99392"/>
                <a:ext cx="9180000" cy="7056784"/>
                <a:chOff x="-22864" y="-99392"/>
                <a:chExt cx="9180000" cy="7056784"/>
              </a:xfrm>
            </p:grpSpPr>
            <p:pic>
              <p:nvPicPr>
                <p:cNvPr id="43" name="Picture 2"/>
                <p:cNvPicPr>
                  <a:picLocks noChangeAspect="1" noChangeArrowheads="1"/>
                </p:cNvPicPr>
                <p:nvPr userDrawn="1"/>
              </p:nvPicPr>
              <p:blipFill>
                <a:blip r:embed="rId7">
                  <a:extLst>
                    <a:ext uri="{BEBA8EAE-BF5A-486C-A8C5-ECC9F3942E4B}">
                      <a14:imgProps xmlns:a14="http://schemas.microsoft.com/office/drawing/2010/main">
                        <a14:imgLayer r:embed="rId8">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45"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42"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40" name="39 Image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grpSp>
    </p:spTree>
    <p:extLst>
      <p:ext uri="{BB962C8B-B14F-4D97-AF65-F5344CB8AC3E}">
        <p14:creationId xmlns:p14="http://schemas.microsoft.com/office/powerpoint/2010/main" val="210101544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4">
            <a:lumMod val="50000"/>
          </a:schemeClr>
        </a:buClr>
        <a:buSzPct val="100000"/>
        <a:buFont typeface="Arial" pitchFamily="34" charset="0"/>
        <a:buChar char="•"/>
        <a:defRPr sz="28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6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4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Haga clic para insertar  texto</a:t>
            </a:r>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grpSp>
        <p:nvGrpSpPr>
          <p:cNvPr id="4" name="3 Grupo"/>
          <p:cNvGrpSpPr/>
          <p:nvPr userDrawn="1"/>
        </p:nvGrpSpPr>
        <p:grpSpPr>
          <a:xfrm>
            <a:off x="-22864" y="-99392"/>
            <a:ext cx="9184352" cy="7056784"/>
            <a:chOff x="-22864" y="-99392"/>
            <a:chExt cx="9184352" cy="7056784"/>
          </a:xfrm>
        </p:grpSpPr>
        <p:grpSp>
          <p:nvGrpSpPr>
            <p:cNvPr id="27" name="26 Grupo"/>
            <p:cNvGrpSpPr/>
            <p:nvPr userDrawn="1"/>
          </p:nvGrpSpPr>
          <p:grpSpPr>
            <a:xfrm>
              <a:off x="-22864" y="-99392"/>
              <a:ext cx="9184352" cy="7056784"/>
              <a:chOff x="-22864" y="-99392"/>
              <a:chExt cx="9184352" cy="7056784"/>
            </a:xfrm>
          </p:grpSpPr>
          <p:grpSp>
            <p:nvGrpSpPr>
              <p:cNvPr id="28" name="27 Grupo"/>
              <p:cNvGrpSpPr/>
              <p:nvPr userDrawn="1"/>
            </p:nvGrpSpPr>
            <p:grpSpPr>
              <a:xfrm>
                <a:off x="-22864" y="-99392"/>
                <a:ext cx="9180000" cy="7056784"/>
                <a:chOff x="-22864" y="-99392"/>
                <a:chExt cx="9180000" cy="7056784"/>
              </a:xfrm>
            </p:grpSpPr>
            <p:pic>
              <p:nvPicPr>
                <p:cNvPr id="30"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32"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29"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22" name="21 Image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grpSp>
    </p:spTree>
    <p:extLst>
      <p:ext uri="{BB962C8B-B14F-4D97-AF65-F5344CB8AC3E}">
        <p14:creationId xmlns:p14="http://schemas.microsoft.com/office/powerpoint/2010/main" val="323881351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0" indent="0" algn="just" defTabSz="914400" rtl="0" eaLnBrk="1" latinLnBrk="0" hangingPunct="1">
        <a:spcBef>
          <a:spcPct val="20000"/>
        </a:spcBef>
        <a:buClr>
          <a:schemeClr val="accent4">
            <a:lumMod val="50000"/>
          </a:schemeClr>
        </a:buClr>
        <a:buSzPct val="100000"/>
        <a:buFontTx/>
        <a:buNone/>
        <a:defRPr sz="2800" kern="1200" baseline="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8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8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8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8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95536" y="1273690"/>
            <a:ext cx="2997002" cy="1795270"/>
          </a:xfrm>
          <a:prstGeom prst="rect">
            <a:avLst/>
          </a:prstGeom>
        </p:spPr>
      </p:pic>
      <p:grpSp>
        <p:nvGrpSpPr>
          <p:cNvPr id="15" name="14 Grupo"/>
          <p:cNvGrpSpPr/>
          <p:nvPr userDrawn="1"/>
        </p:nvGrpSpPr>
        <p:grpSpPr>
          <a:xfrm>
            <a:off x="-22864" y="-99392"/>
            <a:ext cx="9184352" cy="7056784"/>
            <a:chOff x="-22864" y="-99392"/>
            <a:chExt cx="9184352" cy="7056784"/>
          </a:xfrm>
        </p:grpSpPr>
        <p:grpSp>
          <p:nvGrpSpPr>
            <p:cNvPr id="16" name="15 Grupo"/>
            <p:cNvGrpSpPr/>
            <p:nvPr userDrawn="1"/>
          </p:nvGrpSpPr>
          <p:grpSpPr>
            <a:xfrm>
              <a:off x="-22864" y="-99392"/>
              <a:ext cx="9180000" cy="7056784"/>
              <a:chOff x="-22864" y="-99392"/>
              <a:chExt cx="9180000" cy="7056784"/>
            </a:xfrm>
          </p:grpSpPr>
          <p:pic>
            <p:nvPicPr>
              <p:cNvPr id="18" name="Picture 2"/>
              <p:cNvPicPr>
                <a:picLocks noChangeAspect="1" noChangeArrowheads="1"/>
              </p:cNvPicPr>
              <p:nvPr userDrawn="1"/>
            </p:nvPicPr>
            <p:blipFill>
              <a:blip r:embed="rId6">
                <a:extLst>
                  <a:ext uri="{BEBA8EAE-BF5A-486C-A8C5-ECC9F3942E4B}">
                    <a14:imgProps xmlns:a14="http://schemas.microsoft.com/office/drawing/2010/main">
                      <a14:imgLayer r:embed="rId7">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20"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17"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Tree>
    <p:extLst>
      <p:ext uri="{BB962C8B-B14F-4D97-AF65-F5344CB8AC3E}">
        <p14:creationId xmlns:p14="http://schemas.microsoft.com/office/powerpoint/2010/main" val="304853056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47"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9.xml"/><Relationship Id="rId1" Type="http://schemas.openxmlformats.org/officeDocument/2006/relationships/themeOverride" Target="../theme/themeOverride1.xml"/><Relationship Id="rId5" Type="http://schemas.openxmlformats.org/officeDocument/2006/relationships/hyperlink" Target="http://www.semar.gob.mx/s/recipes/1971-contacto-ciudadano.html" TargetMode="External"/><Relationship Id="rId4" Type="http://schemas.openxmlformats.org/officeDocument/2006/relationships/hyperlink" Target="http://portaltransparencia.gob.mx/pot/directorio/buscarDirectorio.do?method=getBusqueda&amp;_idDependencia=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portaltransparencia.gob.mx/pot/informacionRelevante/showBusqueda.do?method=begin&amp;_idDependencia=13" TargetMode="External"/><Relationship Id="rId2" Type="http://schemas.openxmlformats.org/officeDocument/2006/relationships/slideLayout" Target="../slideLayouts/slideLayout9.xml"/><Relationship Id="rId1" Type="http://schemas.openxmlformats.org/officeDocument/2006/relationships/themeOverride" Target="../theme/themeOverride2.xml"/><Relationship Id="rId5" Type="http://schemas.openxmlformats.org/officeDocument/2006/relationships/slide" Target="slide6.xml"/><Relationship Id="rId4" Type="http://schemas.openxmlformats.org/officeDocument/2006/relationships/hyperlink" Target="http://portaltransparencia.gob.mx/pot/contrataciones/contrataciones.do?method=buscar&amp;_idDependencia=13"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apartados.hacienda.gob.mx/ifai/flash/swf/index_aprima.html?ramo=13&amp;entidad=&amp;tipo=P&amp;coninterface=N" TargetMode="External"/><Relationship Id="rId2" Type="http://schemas.openxmlformats.org/officeDocument/2006/relationships/slideLayout" Target="../slideLayouts/slideLayout9.xml"/><Relationship Id="rId1" Type="http://schemas.openxmlformats.org/officeDocument/2006/relationships/themeOverride" Target="../theme/themeOverride3.xml"/><Relationship Id="rId6" Type="http://schemas.openxmlformats.org/officeDocument/2006/relationships/slide" Target="slide6.xml"/><Relationship Id="rId5" Type="http://schemas.openxmlformats.org/officeDocument/2006/relationships/hyperlink" Target="http://www.digaden.edu.mx/pagina%20principal/index_pagina_principal.htm" TargetMode="External"/><Relationship Id="rId4" Type="http://schemas.openxmlformats.org/officeDocument/2006/relationships/hyperlink" Target="http://www.digaden.edu.mx/menu%20principal/index_sistema_educativo.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emar.gob.mx/transparencia/informe_rendicion_cuentas_2.pdf" TargetMode="External"/><Relationship Id="rId2" Type="http://schemas.openxmlformats.org/officeDocument/2006/relationships/slideLayout" Target="../slideLayouts/slideLayout9.xml"/><Relationship Id="rId1" Type="http://schemas.openxmlformats.org/officeDocument/2006/relationships/themeOverride" Target="../theme/themeOverride4.xml"/><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3" Type="http://schemas.openxmlformats.org/officeDocument/2006/relationships/hyperlink" Target="http://portaltransparencia.gob.mx/pot/marcoNormativo/buscar.do?method=buscar&amp;_idDependencia=13" TargetMode="External"/><Relationship Id="rId2" Type="http://schemas.openxmlformats.org/officeDocument/2006/relationships/slideLayout" Target="../slideLayouts/slideLayout9.xml"/><Relationship Id="rId1" Type="http://schemas.openxmlformats.org/officeDocument/2006/relationships/themeOverride" Target="../theme/themeOverride5.xml"/><Relationship Id="rId5" Type="http://schemas.openxmlformats.org/officeDocument/2006/relationships/slide" Target="slide6.xml"/><Relationship Id="rId4" Type="http://schemas.openxmlformats.org/officeDocument/2006/relationships/hyperlink" Target="http://www.semar.gob.mx/juridico/Anexos%20DERHUMAN.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semar.gob.mx/s/organizacion/directorio/directorio-mandos.html" TargetMode="External"/><Relationship Id="rId2" Type="http://schemas.openxmlformats.org/officeDocument/2006/relationships/slideLayout" Target="../slideLayouts/slideLayout9.xml"/><Relationship Id="rId1" Type="http://schemas.openxmlformats.org/officeDocument/2006/relationships/themeOverride" Target="../theme/themeOverride6.xml"/><Relationship Id="rId4" Type="http://schemas.openxmlformats.org/officeDocument/2006/relationships/slide" Target="slide6.xml"/></Relationships>
</file>

<file path=ppt/slides/_rels/slide17.xml.rels><?xml version="1.0" encoding="UTF-8" standalone="yes"?>
<Relationships xmlns="http://schemas.openxmlformats.org/package/2006/relationships"><Relationship Id="rId3" Type="http://schemas.openxmlformats.org/officeDocument/2006/relationships/hyperlink" Target="http://www.semar.gob.mx/s/informacion-sector/ciencia/inidetam.html" TargetMode="External"/><Relationship Id="rId2" Type="http://schemas.openxmlformats.org/officeDocument/2006/relationships/slideLayout" Target="../slideLayouts/slideLayout9.xml"/><Relationship Id="rId1" Type="http://schemas.openxmlformats.org/officeDocument/2006/relationships/themeOverride" Target="../theme/themeOverride7.xml"/><Relationship Id="rId5" Type="http://schemas.openxmlformats.org/officeDocument/2006/relationships/slide" Target="slide6.xml"/><Relationship Id="rId4" Type="http://schemas.openxmlformats.org/officeDocument/2006/relationships/hyperlink" Target="http://digaohm.semar.gob.mx/actividadesInvestigacion.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semar.gob.mx/s/normateca/dh-marina/recomendaciones-cndh.html" TargetMode="External"/><Relationship Id="rId2" Type="http://schemas.openxmlformats.org/officeDocument/2006/relationships/slideLayout" Target="../slideLayouts/slideLayout9.xml"/><Relationship Id="rId1" Type="http://schemas.openxmlformats.org/officeDocument/2006/relationships/themeOverride" Target="../theme/themeOverride8.xml"/><Relationship Id="rId4" Type="http://schemas.openxmlformats.org/officeDocument/2006/relationships/slide" Target="slide6.xml"/></Relationships>
</file>

<file path=ppt/slides/_rels/slide19.xml.rels><?xml version="1.0" encoding="UTF-8" standalone="yes"?>
<Relationships xmlns="http://schemas.openxmlformats.org/package/2006/relationships"><Relationship Id="rId3" Type="http://schemas.openxmlformats.org/officeDocument/2006/relationships/hyperlink" Target="http://www.semar.gob.mx/s/armada-mexico/galeria-fotografica/unidades-superficie.html" TargetMode="External"/><Relationship Id="rId2" Type="http://schemas.openxmlformats.org/officeDocument/2006/relationships/slideLayout" Target="../slideLayouts/slideLayout9.xml"/><Relationship Id="rId1" Type="http://schemas.openxmlformats.org/officeDocument/2006/relationships/themeOverride" Target="../theme/themeOverride9.xml"/><Relationship Id="rId5" Type="http://schemas.openxmlformats.org/officeDocument/2006/relationships/slide" Target="slide6.xml"/><Relationship Id="rId4" Type="http://schemas.openxmlformats.org/officeDocument/2006/relationships/hyperlink" Target="http://www.semar.gob.mx/s/unhicun/difusion-hc/biblioteca.htm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11" Type="http://schemas.openxmlformats.org/officeDocument/2006/relationships/image" Target="../media/image10.jpeg"/><Relationship Id="rId5" Type="http://schemas.openxmlformats.org/officeDocument/2006/relationships/diagramColors" Target="../diagrams/colors1.xml"/><Relationship Id="rId10" Type="http://schemas.openxmlformats.org/officeDocument/2006/relationships/image" Target="../media/image9.jpeg"/><Relationship Id="rId4" Type="http://schemas.openxmlformats.org/officeDocument/2006/relationships/diagramQuickStyle" Target="../diagrams/quickStyle1.xml"/><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3" Type="http://schemas.openxmlformats.org/officeDocument/2006/relationships/hyperlink" Target="http://www.semar.gob.mx/s/sala-prensa.html" TargetMode="External"/><Relationship Id="rId2" Type="http://schemas.openxmlformats.org/officeDocument/2006/relationships/slideLayout" Target="../slideLayouts/slideLayout9.xml"/><Relationship Id="rId1" Type="http://schemas.openxmlformats.org/officeDocument/2006/relationships/themeOverride" Target="../theme/themeOverride10.xml"/><Relationship Id="rId4" Type="http://schemas.openxmlformats.org/officeDocument/2006/relationships/slide" Target="slide6.xml"/></Relationships>
</file>

<file path=ppt/slides/_rels/slide21.xml.rels><?xml version="1.0" encoding="UTF-8" standalone="yes"?>
<Relationships xmlns="http://schemas.openxmlformats.org/package/2006/relationships"><Relationship Id="rId3" Type="http://schemas.openxmlformats.org/officeDocument/2006/relationships/hyperlink" Target="http://www.semar.gob.mx/s/sala-prensa.html" TargetMode="External"/><Relationship Id="rId2" Type="http://schemas.openxmlformats.org/officeDocument/2006/relationships/slideLayout" Target="../slideLayouts/slideLayout9.xml"/><Relationship Id="rId1" Type="http://schemas.openxmlformats.org/officeDocument/2006/relationships/themeOverride" Target="../theme/themeOverride11.xml"/><Relationship Id="rId4" Type="http://schemas.openxmlformats.org/officeDocument/2006/relationships/slide" Target="slide6.xml"/></Relationships>
</file>

<file path=ppt/slides/_rels/slide22.xml.rels><?xml version="1.0" encoding="UTF-8" standalone="yes"?>
<Relationships xmlns="http://schemas.openxmlformats.org/package/2006/relationships"><Relationship Id="rId3" Type="http://schemas.openxmlformats.org/officeDocument/2006/relationships/hyperlink" Target="http://www.semar.gob.mx/s/informacion-sector/ciencia/ermexs.html" TargetMode="External"/><Relationship Id="rId7" Type="http://schemas.openxmlformats.org/officeDocument/2006/relationships/slide" Target="slide6.xml"/><Relationship Id="rId2" Type="http://schemas.openxmlformats.org/officeDocument/2006/relationships/slideLayout" Target="../slideLayouts/slideLayout9.xml"/><Relationship Id="rId1" Type="http://schemas.openxmlformats.org/officeDocument/2006/relationships/themeOverride" Target="../theme/themeOverride12.xml"/><Relationship Id="rId6" Type="http://schemas.openxmlformats.org/officeDocument/2006/relationships/hyperlink" Target="http://www.semar.gob.mx/s/armada-mexico/galeria-fotografica/unidades-aeronavales.html" TargetMode="External"/><Relationship Id="rId5" Type="http://schemas.openxmlformats.org/officeDocument/2006/relationships/hyperlink" Target="http://www.semar.gob.mx/s/transparencia/transparencia-focalizada.html" TargetMode="External"/><Relationship Id="rId4" Type="http://schemas.openxmlformats.org/officeDocument/2006/relationships/hyperlink" Target="http://meteorologia.semar.gob.m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12.xml"/><Relationship Id="rId3" Type="http://schemas.openxmlformats.org/officeDocument/2006/relationships/chart" Target="../charts/chart1.xml"/><Relationship Id="rId7" Type="http://schemas.openxmlformats.org/officeDocument/2006/relationships/slide" Target="slide18.xml"/><Relationship Id="rId12"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9.xml"/><Relationship Id="rId6" Type="http://schemas.openxmlformats.org/officeDocument/2006/relationships/slide" Target="slide19.xml"/><Relationship Id="rId11" Type="http://schemas.openxmlformats.org/officeDocument/2006/relationships/slide" Target="slide14.xml"/><Relationship Id="rId5" Type="http://schemas.openxmlformats.org/officeDocument/2006/relationships/slide" Target="slide20.xml"/><Relationship Id="rId10" Type="http://schemas.openxmlformats.org/officeDocument/2006/relationships/slide" Target="slide15.xml"/><Relationship Id="rId4" Type="http://schemas.openxmlformats.org/officeDocument/2006/relationships/slide" Target="slide22.xml"/><Relationship Id="rId9" Type="http://schemas.openxmlformats.org/officeDocument/2006/relationships/slide" Target="slide1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 Target="slide1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a:t>Análisis de </a:t>
            </a:r>
            <a:r>
              <a:rPr lang="es-MX" dirty="0" smtClean="0"/>
              <a:t>Demanda </a:t>
            </a:r>
            <a:br>
              <a:rPr lang="es-MX" dirty="0" smtClean="0"/>
            </a:br>
            <a:r>
              <a:rPr lang="es-MX" dirty="0" smtClean="0"/>
              <a:t>Secretaría de Marina</a:t>
            </a:r>
            <a:r>
              <a:rPr lang="es-MX" dirty="0"/>
              <a:t/>
            </a:r>
            <a:br>
              <a:rPr lang="es-MX" dirty="0"/>
            </a:br>
            <a:endParaRPr lang="es-MX" dirty="0"/>
          </a:p>
        </p:txBody>
      </p:sp>
      <p:sp>
        <p:nvSpPr>
          <p:cNvPr id="4" name="2 Subtítulo"/>
          <p:cNvSpPr txBox="1">
            <a:spLocks/>
          </p:cNvSpPr>
          <p:nvPr/>
        </p:nvSpPr>
        <p:spPr>
          <a:xfrm>
            <a:off x="612480" y="5085184"/>
            <a:ext cx="8280000" cy="936104"/>
          </a:xfrm>
          <a:prstGeom prst="rect">
            <a:avLst/>
          </a:prstGeom>
        </p:spPr>
        <p:txBody>
          <a:bodyPr/>
          <a:lstStyle>
            <a:lvl1pPr marL="0" indent="0" algn="l" defTabSz="914400" rtl="0" eaLnBrk="1" latinLnBrk="0" hangingPunct="1">
              <a:spcBef>
                <a:spcPct val="20000"/>
              </a:spcBef>
              <a:buFont typeface="Arial" pitchFamily="34" charset="0"/>
              <a:buNone/>
              <a:defRPr sz="2800" kern="1200">
                <a:solidFill>
                  <a:schemeClr val="tx1"/>
                </a:solidFill>
                <a:latin typeface="Trebuchet MS"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MX" dirty="0" smtClean="0"/>
              <a:t>25 de Septiembre de 2013</a:t>
            </a:r>
            <a:endParaRPr lang="es-MX" dirty="0"/>
          </a:p>
        </p:txBody>
      </p:sp>
    </p:spTree>
    <p:extLst>
      <p:ext uri="{BB962C8B-B14F-4D97-AF65-F5344CB8AC3E}">
        <p14:creationId xmlns:p14="http://schemas.microsoft.com/office/powerpoint/2010/main" val="359445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7407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sp>
        <p:nvSpPr>
          <p:cNvPr id="6" name="5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3" action="ppaction://hlinksldjump"/>
              </a:rPr>
              <a:t>Regreso</a:t>
            </a:r>
            <a:endParaRPr lang="es-MX" sz="1400" dirty="0">
              <a:solidFill>
                <a:schemeClr val="accent4">
                  <a:lumMod val="75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1395383047"/>
              </p:ext>
            </p:extLst>
          </p:nvPr>
        </p:nvGraphicFramePr>
        <p:xfrm>
          <a:off x="179388" y="1268760"/>
          <a:ext cx="8857109" cy="5380482"/>
        </p:xfrm>
        <a:graphic>
          <a:graphicData uri="http://schemas.openxmlformats.org/drawingml/2006/table">
            <a:tbl>
              <a:tblPr firstRow="1" firstCol="1" bandRow="1">
                <a:tableStyleId>{EB9631B5-78F2-41C9-869B-9F39066F8104}</a:tableStyleId>
              </a:tblPr>
              <a:tblGrid>
                <a:gridCol w="1165595"/>
                <a:gridCol w="4577354"/>
                <a:gridCol w="3114160"/>
              </a:tblGrid>
              <a:tr h="545727">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algn="ctr">
                        <a:lnSpc>
                          <a:spcPct val="115000"/>
                        </a:lnSpc>
                        <a:spcAft>
                          <a:spcPts val="0"/>
                        </a:spcAft>
                      </a:pPr>
                      <a:r>
                        <a:rPr lang="es-MX" sz="1100" dirty="0" smtClean="0">
                          <a:effectLst/>
                        </a:rPr>
                        <a:t>Argumentos que dan soporte a la categoría</a:t>
                      </a:r>
                      <a:endParaRPr lang="es-MX" sz="1100" dirty="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Legal</a:t>
                      </a:r>
                    </a:p>
                    <a:p>
                      <a:pPr algn="just">
                        <a:lnSpc>
                          <a:spcPct val="115000"/>
                        </a:lnSpc>
                        <a:spcAft>
                          <a:spcPts val="0"/>
                        </a:spcAft>
                      </a:pPr>
                      <a:r>
                        <a:rPr lang="es-MX" sz="1100" dirty="0">
                          <a:effectLst/>
                        </a:rPr>
                        <a:t>Se consultó el Marco Normativo para cada categoría así como el Registro Federal de Trámites y Servicios de la dependencia y por unidad administrativa.</a:t>
                      </a:r>
                      <a:endParaRPr lang="es-MX" sz="1100" dirty="0">
                        <a:solidFill>
                          <a:srgbClr val="365F91"/>
                        </a:solidFill>
                        <a:effectLst/>
                        <a:latin typeface="Calibri"/>
                        <a:ea typeface="Calibri"/>
                        <a:cs typeface="Times New Roman"/>
                      </a:endParaRPr>
                    </a:p>
                  </a:txBody>
                  <a:tcPr marL="57501" marR="57501" marT="0" marB="0" anchor="ctr"/>
                </a:tc>
              </a:tr>
              <a:tr h="1048021">
                <a:tc>
                  <a:txBody>
                    <a:bodyPr/>
                    <a:lstStyle/>
                    <a:p>
                      <a:pPr>
                        <a:lnSpc>
                          <a:spcPct val="115000"/>
                        </a:lnSpc>
                        <a:spcAft>
                          <a:spcPts val="0"/>
                        </a:spcAft>
                      </a:pPr>
                      <a:r>
                        <a:rPr lang="es-MX" sz="1050" dirty="0">
                          <a:effectLst/>
                        </a:rPr>
                        <a:t>Información de servidores públicos</a:t>
                      </a:r>
                      <a:endParaRPr lang="es-MX" sz="1050" dirty="0">
                        <a:solidFill>
                          <a:srgbClr val="365F91"/>
                        </a:solidFill>
                        <a:effectLst/>
                        <a:latin typeface="Calibri"/>
                        <a:ea typeface="Calibri"/>
                        <a:cs typeface="Times New Roman"/>
                      </a:endParaRPr>
                    </a:p>
                  </a:txBody>
                  <a:tcPr marL="61924" marR="61924" marT="0" marB="0" anchor="ctr"/>
                </a:tc>
                <a:tc>
                  <a:txBody>
                    <a:bodyPr/>
                    <a:lstStyle/>
                    <a:p>
                      <a:pPr algn="just">
                        <a:lnSpc>
                          <a:spcPct val="115000"/>
                        </a:lnSpc>
                        <a:spcAft>
                          <a:spcPts val="0"/>
                        </a:spcAft>
                      </a:pPr>
                      <a:r>
                        <a:rPr lang="es-MX" sz="1050" dirty="0">
                          <a:effectLst/>
                        </a:rPr>
                        <a:t>Deseo los salarios mensuales de: Teniente de Corbeta , Teniente de Fragata y Teniente de navío ; así como las prestaciones a que tienen derecho; Cuál es el ingreso mensual de un Teniente de corbeta con titulo de licenciatura y que no es graduado de una escuela naval?; Perfil de edades de todos los empleados de la SEMAR considerando los grados y jerarquía de los mismos, así como las áreas en las que se encuentran adscritos (por ejemplo regiones o direcciones); ¿Cuántos elementos de la Marina recibieron capacitación militar en los Estados Unidos de Norte América, en los años 2000, 2001, 2002 y lo que va del año? favor de proporcionar el número por cada año; cual es el salario, por grado militar en la Secretaria de Marina, entre otros.</a:t>
                      </a:r>
                      <a:endParaRPr lang="es-MX" sz="1050" dirty="0">
                        <a:solidFill>
                          <a:srgbClr val="365F91"/>
                        </a:solidFill>
                        <a:effectLst/>
                        <a:latin typeface="Calibri"/>
                        <a:ea typeface="Calibri"/>
                        <a:cs typeface="Times New Roman"/>
                      </a:endParaRPr>
                    </a:p>
                  </a:txBody>
                  <a:tcPr marL="61924" marR="61924" marT="0" marB="0"/>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4"/>
                        </a:rPr>
                        <a:t>http://portaltransparencia.gob.mx/pot/directorio/buscarDirectorio.do?method=getBusqueda&amp;_idDependencia=13#resultados</a:t>
                      </a:r>
                      <a:endParaRPr lang="es-MX" sz="1050" dirty="0">
                        <a:solidFill>
                          <a:srgbClr val="365F91"/>
                        </a:solidFill>
                        <a:effectLst/>
                        <a:latin typeface="Calibri"/>
                        <a:ea typeface="Calibri"/>
                        <a:cs typeface="Times New Roman"/>
                      </a:endParaRPr>
                    </a:p>
                  </a:txBody>
                  <a:tcPr marL="61924" marR="61924" marT="0" marB="0" anchor="ctr"/>
                </a:tc>
              </a:tr>
              <a:tr h="1469703">
                <a:tc>
                  <a:txBody>
                    <a:bodyPr/>
                    <a:lstStyle/>
                    <a:p>
                      <a:pPr>
                        <a:lnSpc>
                          <a:spcPct val="115000"/>
                        </a:lnSpc>
                        <a:spcAft>
                          <a:spcPts val="0"/>
                        </a:spcAft>
                      </a:pPr>
                      <a:r>
                        <a:rPr lang="es-MX" sz="1050" dirty="0">
                          <a:effectLst/>
                        </a:rPr>
                        <a:t>Contacto ciudadano</a:t>
                      </a:r>
                      <a:endParaRPr lang="es-MX" sz="1050" dirty="0">
                        <a:solidFill>
                          <a:srgbClr val="365F91"/>
                        </a:solidFill>
                        <a:effectLst/>
                        <a:latin typeface="Calibri"/>
                        <a:ea typeface="Calibri"/>
                        <a:cs typeface="Times New Roman"/>
                      </a:endParaRPr>
                    </a:p>
                  </a:txBody>
                  <a:tcPr marL="61924" marR="61924" marT="0" marB="0" anchor="ctr"/>
                </a:tc>
                <a:tc>
                  <a:txBody>
                    <a:bodyPr/>
                    <a:lstStyle/>
                    <a:p>
                      <a:pPr algn="just">
                        <a:lnSpc>
                          <a:spcPct val="115000"/>
                        </a:lnSpc>
                        <a:spcAft>
                          <a:spcPts val="0"/>
                        </a:spcAft>
                      </a:pPr>
                      <a:r>
                        <a:rPr lang="es-MX" sz="1050" dirty="0">
                          <a:effectLst/>
                        </a:rPr>
                        <a:t>Copias de los reportes de capitanías de puertos, capitanes de la flota militar y civil, y pilotos, civiles o militares, sobre ecos primarios no identificados, transito aéreo no identificado, u objetos voladores no identificados y de navíos que hayan invadido el espacio aéreo o las aguas nacionales; desde cuando el callejón que se encuentra frente a esa secretaria de marina lleva por nombre Virgilio Uribe, quien se lo designo y por qué razón; Quisiera saber cual es la diferencia entre un puerto de altura y un puerto de cabotaje; Qué significa la Seguridad Nacional en México. Qué Actores Políticos hablaron de Seguridad Nacional en México durante los primeros tres años de la Administración Fox. Quiénes crearon la Política de Seguridad Nacional en ese periodo. Cuáles son los riesgos de la Seguridad Nacional en México; Quisiera solicitar información acerca de si una persona civil , siendo historiador como podría ingresar al instituto armado para hacer mi profesión , q posibles trabajos me darían y en caso de que no exista eso , como funciona la incorporación de historiadores y que necesitan, entre otros.</a:t>
                      </a:r>
                      <a:endParaRPr lang="es-MX" sz="1050" dirty="0">
                        <a:solidFill>
                          <a:srgbClr val="365F91"/>
                        </a:solidFill>
                        <a:effectLst/>
                        <a:latin typeface="Calibri"/>
                        <a:ea typeface="Calibri"/>
                        <a:cs typeface="Times New Roman"/>
                      </a:endParaRPr>
                    </a:p>
                  </a:txBody>
                  <a:tcPr marL="61924" marR="61924" marT="0" marB="0"/>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5"/>
                        </a:rPr>
                        <a:t>http://www.semar.gob.mx/s/recipes/1971-contacto-ciudadano.html</a:t>
                      </a:r>
                      <a:endParaRPr lang="es-MX" sz="1050" dirty="0">
                        <a:solidFill>
                          <a:srgbClr val="365F91"/>
                        </a:solidFill>
                        <a:effectLst/>
                        <a:latin typeface="Calibri"/>
                        <a:ea typeface="Calibri"/>
                        <a:cs typeface="Times New Roman"/>
                      </a:endParaRPr>
                    </a:p>
                  </a:txBody>
                  <a:tcPr marL="61924" marR="61924" marT="0" marB="0" anchor="ctr"/>
                </a:tc>
              </a:tr>
            </a:tbl>
          </a:graphicData>
        </a:graphic>
      </p:graphicFrame>
    </p:spTree>
    <p:extLst>
      <p:ext uri="{BB962C8B-B14F-4D97-AF65-F5344CB8AC3E}">
        <p14:creationId xmlns:p14="http://schemas.microsoft.com/office/powerpoint/2010/main" val="10151219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3" name="2 Tabla"/>
          <p:cNvGraphicFramePr>
            <a:graphicFrameLocks noGrp="1"/>
          </p:cNvGraphicFramePr>
          <p:nvPr>
            <p:extLst>
              <p:ext uri="{D42A27DB-BD31-4B8C-83A1-F6EECF244321}">
                <p14:modId xmlns:p14="http://schemas.microsoft.com/office/powerpoint/2010/main" val="3144519000"/>
              </p:ext>
            </p:extLst>
          </p:nvPr>
        </p:nvGraphicFramePr>
        <p:xfrm>
          <a:off x="179388" y="1340768"/>
          <a:ext cx="8857108" cy="5184576"/>
        </p:xfrm>
        <a:graphic>
          <a:graphicData uri="http://schemas.openxmlformats.org/drawingml/2006/table">
            <a:tbl>
              <a:tblPr firstRow="1" firstCol="1" bandRow="1">
                <a:tableStyleId>{EB9631B5-78F2-41C9-869B-9F39066F8104}</a:tableStyleId>
              </a:tblPr>
              <a:tblGrid>
                <a:gridCol w="1165595"/>
                <a:gridCol w="4577353"/>
                <a:gridCol w="3114160"/>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1236040">
                <a:tc>
                  <a:txBody>
                    <a:bodyPr/>
                    <a:lstStyle/>
                    <a:p>
                      <a:pPr>
                        <a:lnSpc>
                          <a:spcPct val="115000"/>
                        </a:lnSpc>
                        <a:spcAft>
                          <a:spcPts val="0"/>
                        </a:spcAft>
                      </a:pPr>
                      <a:r>
                        <a:rPr lang="es-MX" sz="1050" dirty="0">
                          <a:effectLst/>
                        </a:rPr>
                        <a:t>Información relevante</a:t>
                      </a:r>
                      <a:endParaRPr lang="es-MX" sz="1050" dirty="0">
                        <a:solidFill>
                          <a:srgbClr val="365F91"/>
                        </a:solidFill>
                        <a:effectLst/>
                        <a:latin typeface="Calibri"/>
                        <a:ea typeface="Calibri"/>
                        <a:cs typeface="Times New Roman"/>
                      </a:endParaRPr>
                    </a:p>
                  </a:txBody>
                  <a:tcPr marL="64401" marR="64401" marT="0" marB="0" anchor="ctr"/>
                </a:tc>
                <a:tc>
                  <a:txBody>
                    <a:bodyPr/>
                    <a:lstStyle/>
                    <a:p>
                      <a:pPr algn="just">
                        <a:lnSpc>
                          <a:spcPct val="115000"/>
                        </a:lnSpc>
                        <a:spcAft>
                          <a:spcPts val="0"/>
                        </a:spcAft>
                      </a:pPr>
                      <a:r>
                        <a:rPr lang="es-MX" sz="1050" dirty="0">
                          <a:effectLst/>
                        </a:rPr>
                        <a:t>Solicito información sobre el dispositivo de seguridad implementado por la Armada de México durante la reciente guerra en Irak. Cuántos elementos participaron, cuántas unidades aeronavales, de superficie y anfibias y el costo de su movilización por día; Deseo conocer cuántos procedimientos administrativos han sido instruidos, o bien se encuentran en trámite en contra de </a:t>
                      </a:r>
                      <a:r>
                        <a:rPr lang="es-MX" sz="1050" dirty="0" err="1">
                          <a:effectLst/>
                        </a:rPr>
                        <a:t>Adelor</a:t>
                      </a:r>
                      <a:r>
                        <a:rPr lang="es-MX" sz="1050" dirty="0">
                          <a:effectLst/>
                        </a:rPr>
                        <a:t> Gómez Flores.</a:t>
                      </a:r>
                      <a:endParaRPr lang="es-MX" sz="1050" dirty="0">
                        <a:solidFill>
                          <a:srgbClr val="365F91"/>
                        </a:solidFill>
                        <a:effectLst/>
                        <a:latin typeface="Calibri"/>
                        <a:ea typeface="Calibri"/>
                        <a:cs typeface="Times New Roman"/>
                      </a:endParaRPr>
                    </a:p>
                  </a:txBody>
                  <a:tcPr marL="64401" marR="64401"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3"/>
                        </a:rPr>
                        <a:t>http://portaltransparencia.gob.mx/pot/informacionRelevante/showBusqueda.do?method=begin&amp;_idDependencia=13</a:t>
                      </a:r>
                      <a:endParaRPr lang="es-MX" sz="1050" dirty="0">
                        <a:solidFill>
                          <a:srgbClr val="365F91"/>
                        </a:solidFill>
                        <a:effectLst/>
                        <a:latin typeface="Calibri"/>
                        <a:ea typeface="Calibri"/>
                        <a:cs typeface="Times New Roman"/>
                      </a:endParaRPr>
                    </a:p>
                  </a:txBody>
                  <a:tcPr marL="64401" marR="64401" marT="0" marB="0" anchor="ctr"/>
                </a:tc>
              </a:tr>
              <a:tr h="3708121">
                <a:tc>
                  <a:txBody>
                    <a:bodyPr/>
                    <a:lstStyle/>
                    <a:p>
                      <a:pPr>
                        <a:lnSpc>
                          <a:spcPct val="115000"/>
                        </a:lnSpc>
                        <a:spcAft>
                          <a:spcPts val="0"/>
                        </a:spcAft>
                      </a:pPr>
                      <a:r>
                        <a:rPr lang="es-MX" sz="1050" dirty="0">
                          <a:effectLst/>
                        </a:rPr>
                        <a:t>Contrataciones</a:t>
                      </a:r>
                      <a:endParaRPr lang="es-MX" sz="1050" dirty="0">
                        <a:solidFill>
                          <a:srgbClr val="365F91"/>
                        </a:solidFill>
                        <a:effectLst/>
                        <a:latin typeface="Calibri"/>
                        <a:ea typeface="Calibri"/>
                        <a:cs typeface="Times New Roman"/>
                      </a:endParaRPr>
                    </a:p>
                  </a:txBody>
                  <a:tcPr marL="64401" marR="64401" marT="0" marB="0" anchor="ctr"/>
                </a:tc>
                <a:tc>
                  <a:txBody>
                    <a:bodyPr/>
                    <a:lstStyle/>
                    <a:p>
                      <a:pPr algn="just">
                        <a:lnSpc>
                          <a:spcPct val="115000"/>
                        </a:lnSpc>
                        <a:spcAft>
                          <a:spcPts val="0"/>
                        </a:spcAft>
                      </a:pPr>
                      <a:r>
                        <a:rPr lang="es-MX" sz="1050" dirty="0">
                          <a:effectLst/>
                        </a:rPr>
                        <a:t>Se anexa archivo en Word. Cuántas licitaciones públicas nacionales o internacionales, Cuántas invitaciones nacionales o internacionales a cuando menos tres personas, Cuántas asignaciones directas, Cuántas se declararon desiertas y cuántas asignadas; solicito conocer la información de la propuesta técnica y económica, esto es el contenido de todos los anexos de la propuesta ganadora de la licitación pública no.0064120600204 no.obra030506ma obra a realizarse por el IMSS en Monclova Coahuila en el hospital general de medicina física, restructuración de medicina física; ¿Existe alguna contratación que la Secretaría de Marina haya celebrado con la Empresa Tecno Turbinas, S.A. de C.V.?; Quisiera saber si existe alguna licitación o invitación para la dotación de anteojos (servicio óptico) para los empleados de la secretaria de marina; En base a la publicación por Internet de contrato con la Secretaría de Marina para Hospital Naval de Especialidades, por un monto de $977.9 millones de pesos, ¿En que medios fue publicada la convocatoria?¿Qué empresas participaron en la licitación?; Empresas con las que la Secretaría de Marina-Armada de México ha entablado contacto para analizar o presupuestar la compra de aviones-caza a reacción. Modelos considerados por la Secretaría de Marina-Armada de México como posibles compras en el mediano plazo (6 años), entre otros.</a:t>
                      </a:r>
                      <a:endParaRPr lang="es-MX" sz="1050" dirty="0">
                        <a:solidFill>
                          <a:srgbClr val="365F91"/>
                        </a:solidFill>
                        <a:effectLst/>
                        <a:latin typeface="Calibri"/>
                        <a:ea typeface="Calibri"/>
                        <a:cs typeface="Times New Roman"/>
                      </a:endParaRPr>
                    </a:p>
                  </a:txBody>
                  <a:tcPr marL="64401" marR="64401"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4"/>
                        </a:rPr>
                        <a:t>http://portaltransparencia.gob.mx/pot/contrataciones/contrataciones.do?method=buscar&amp;_idDependencia=13#resultados</a:t>
                      </a:r>
                      <a:endParaRPr lang="es-MX" sz="1050" dirty="0">
                        <a:solidFill>
                          <a:srgbClr val="365F91"/>
                        </a:solidFill>
                        <a:effectLst/>
                        <a:latin typeface="Calibri"/>
                        <a:ea typeface="Calibri"/>
                        <a:cs typeface="Times New Roman"/>
                      </a:endParaRPr>
                    </a:p>
                  </a:txBody>
                  <a:tcPr marL="64401" marR="64401"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5"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18735850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2694934742"/>
              </p:ext>
            </p:extLst>
          </p:nvPr>
        </p:nvGraphicFramePr>
        <p:xfrm>
          <a:off x="107505" y="1316377"/>
          <a:ext cx="8928991" cy="5209036"/>
        </p:xfrm>
        <a:graphic>
          <a:graphicData uri="http://schemas.openxmlformats.org/drawingml/2006/table">
            <a:tbl>
              <a:tblPr firstRow="1" firstCol="1" bandRow="1">
                <a:tableStyleId>{EB9631B5-78F2-41C9-869B-9F39066F8104}</a:tableStyleId>
              </a:tblPr>
              <a:tblGrid>
                <a:gridCol w="1184531"/>
                <a:gridCol w="4756669"/>
                <a:gridCol w="2987791"/>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050" dirty="0">
                          <a:effectLst/>
                        </a:rPr>
                        <a:t>Presupuesto</a:t>
                      </a:r>
                      <a:endParaRPr lang="es-MX" sz="1050" dirty="0">
                        <a:solidFill>
                          <a:srgbClr val="365F91"/>
                        </a:solidFill>
                        <a:effectLst/>
                        <a:latin typeface="Calibri"/>
                        <a:ea typeface="Calibri"/>
                        <a:cs typeface="Times New Roman"/>
                      </a:endParaRPr>
                    </a:p>
                  </a:txBody>
                  <a:tcPr marL="51936" marR="51936" marT="0" marB="0" anchor="ctr"/>
                </a:tc>
                <a:tc>
                  <a:txBody>
                    <a:bodyPr/>
                    <a:lstStyle/>
                    <a:p>
                      <a:pPr algn="just">
                        <a:lnSpc>
                          <a:spcPct val="115000"/>
                        </a:lnSpc>
                        <a:spcAft>
                          <a:spcPts val="0"/>
                        </a:spcAft>
                      </a:pPr>
                      <a:r>
                        <a:rPr lang="es-MX" sz="1050" dirty="0">
                          <a:effectLst/>
                        </a:rPr>
                        <a:t>Informes del Ejercicio del Presupuesto (cierre definitivo) de los años 1998, 1999,2000, 2001 y 2002, por Capitulo, Concepto y Partida Especifica, de conformidad al Clasificador por Objeto del Gasto para la Administración Publica Federal. Exclusivamente para la representación Estatal en Yucatán; solicito copa completa del análisis de la cuenta pública 2001, 2002 y 2003 del presupuesto ejercido por la secretaría de marina-armada de México. el documento es de carácter publico; solicito saber el porcentaje del presupuesto total del gobierno federal que se destina a la secretaría de marina de los años de 1992 al 2005 y cuanto de ese presupuesto se utilizó para pagar sueldos del personal que labora en dicha dependencia en los citados años; Información total del capitulo 1000 ,servicios personales, de la dependencia, de los años 2000 a 2005 en hojas de calculo; monto del presupuesto de egresos ejercicio 2006 en el rubro de capacitación , así como procedimientos de contratación y programa anual de capacitación 2006, entre otros.</a:t>
                      </a:r>
                      <a:endParaRPr lang="es-MX" sz="1050" dirty="0">
                        <a:solidFill>
                          <a:srgbClr val="365F91"/>
                        </a:solidFill>
                        <a:effectLst/>
                        <a:latin typeface="Calibri"/>
                        <a:ea typeface="Calibri"/>
                        <a:cs typeface="Times New Roman"/>
                      </a:endParaRPr>
                    </a:p>
                  </a:txBody>
                  <a:tcPr marL="51936" marR="51936"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3"/>
                        </a:rPr>
                        <a:t>http://www.apartados.hacienda.gob.mx/ifai/flash/swf/index_aprima.html?ramo=13&amp;entidad=&amp;tipo=P&amp;coninterface=N</a:t>
                      </a:r>
                      <a:endParaRPr lang="es-MX" sz="1050" dirty="0">
                        <a:solidFill>
                          <a:srgbClr val="365F91"/>
                        </a:solidFill>
                        <a:effectLst/>
                        <a:latin typeface="Calibri"/>
                        <a:ea typeface="Calibri"/>
                        <a:cs typeface="Times New Roman"/>
                      </a:endParaRPr>
                    </a:p>
                  </a:txBody>
                  <a:tcPr marL="51936" marR="51936" marT="0" marB="0" anchor="ctr"/>
                </a:tc>
              </a:tr>
              <a:tr h="240415">
                <a:tc>
                  <a:txBody>
                    <a:bodyPr/>
                    <a:lstStyle/>
                    <a:p>
                      <a:pPr>
                        <a:lnSpc>
                          <a:spcPct val="115000"/>
                        </a:lnSpc>
                        <a:spcAft>
                          <a:spcPts val="0"/>
                        </a:spcAft>
                      </a:pPr>
                      <a:r>
                        <a:rPr lang="es-MX" sz="1050" dirty="0">
                          <a:effectLst/>
                        </a:rPr>
                        <a:t>Sistema educativo naval</a:t>
                      </a:r>
                      <a:endParaRPr lang="es-MX" sz="1050" dirty="0">
                        <a:solidFill>
                          <a:srgbClr val="365F91"/>
                        </a:solidFill>
                        <a:effectLst/>
                        <a:latin typeface="Calibri"/>
                        <a:ea typeface="Calibri"/>
                        <a:cs typeface="Times New Roman"/>
                      </a:endParaRPr>
                    </a:p>
                  </a:txBody>
                  <a:tcPr marL="51936" marR="51936" marT="0" marB="0" anchor="ctr"/>
                </a:tc>
                <a:tc>
                  <a:txBody>
                    <a:bodyPr/>
                    <a:lstStyle/>
                    <a:p>
                      <a:pPr algn="just">
                        <a:lnSpc>
                          <a:spcPct val="115000"/>
                        </a:lnSpc>
                        <a:spcAft>
                          <a:spcPts val="0"/>
                        </a:spcAft>
                      </a:pPr>
                      <a:r>
                        <a:rPr lang="es-MX" sz="1050" dirty="0">
                          <a:effectLst/>
                        </a:rPr>
                        <a:t>Favor de proporcionar información sobre las becas de los institutos de la marina .gracias por su atención prestada. Proyecto IFAI comunidades; Deseo entrar a la armada a ejercer mi profesión. Mi pregunta es: ¿La SEMAR usa los mismos criterios médicos, clínicos, y físicos en los exámenes de selección de oficiales que los usados en los exámenes de selección de cadetes para la Heroica Escuela Naval?; pues yo necesito informes para alumnos de nuevo ingreso y hasta que nivel educativo pueden ingresar es muy connotado para mi saber eso porque yo quiero entrar a esta institución y cuales son los requisitos?; Deseo saber si han elaborado material didáctico orientado a niños, de contar con dicho material, quiero saber si existe la posibilidad de que me puedan obsequiar un ejemplar de cada uno. Agradezco de antemano su gentil atención; buenas tardes. Deseo se me envíen los requisitos para los aspirantes a ingresar a la escuela de la marina y el plan de estudios carreras disponibles y promedio mínimo si existe programa de internamiento o si existe alguna otra variante. Por una respuesta rápida agradezco la atención, entre otros.</a:t>
                      </a:r>
                      <a:endParaRPr lang="es-MX" sz="1050" dirty="0">
                        <a:solidFill>
                          <a:srgbClr val="365F91"/>
                        </a:solidFill>
                        <a:effectLst/>
                        <a:latin typeface="Calibri"/>
                        <a:ea typeface="Calibri"/>
                        <a:cs typeface="Times New Roman"/>
                      </a:endParaRPr>
                    </a:p>
                  </a:txBody>
                  <a:tcPr marL="51936" marR="51936" marT="0" marB="0" anchor="ctr"/>
                </a:tc>
                <a:tc>
                  <a:txBody>
                    <a:bodyPr/>
                    <a:lstStyle/>
                    <a:p>
                      <a:pPr algn="just">
                        <a:lnSpc>
                          <a:spcPct val="115000"/>
                        </a:lnSpc>
                        <a:spcAft>
                          <a:spcPts val="0"/>
                        </a:spcAft>
                      </a:pPr>
                      <a:r>
                        <a:rPr lang="es-MX" sz="1050" dirty="0">
                          <a:effectLst/>
                        </a:rPr>
                        <a:t>Se sugiere revisar los vínculos:</a:t>
                      </a:r>
                    </a:p>
                    <a:p>
                      <a:pPr algn="just">
                        <a:lnSpc>
                          <a:spcPct val="115000"/>
                        </a:lnSpc>
                        <a:spcAft>
                          <a:spcPts val="0"/>
                        </a:spcAft>
                      </a:pPr>
                      <a:r>
                        <a:rPr lang="es-MX" sz="1050" u="sng" dirty="0">
                          <a:effectLst/>
                          <a:hlinkClick r:id="rId4"/>
                        </a:rPr>
                        <a:t>http://www.digaden.edu.mx/menu%20principal/index_sistema_educativo.htm</a:t>
                      </a:r>
                      <a:endParaRPr lang="es-MX" sz="1050" dirty="0">
                        <a:effectLst/>
                      </a:endParaRPr>
                    </a:p>
                    <a:p>
                      <a:pPr algn="just">
                        <a:lnSpc>
                          <a:spcPct val="115000"/>
                        </a:lnSpc>
                        <a:spcAft>
                          <a:spcPts val="0"/>
                        </a:spcAft>
                      </a:pPr>
                      <a:r>
                        <a:rPr lang="es-MX" sz="1050" u="sng" dirty="0">
                          <a:effectLst/>
                          <a:hlinkClick r:id="rId5"/>
                        </a:rPr>
                        <a:t>http://www.digaden.edu.mx/pagina%20principal/index_pagina_principal.htm</a:t>
                      </a:r>
                      <a:endParaRPr lang="es-MX" sz="1050" dirty="0">
                        <a:solidFill>
                          <a:srgbClr val="365F91"/>
                        </a:solidFill>
                        <a:effectLst/>
                        <a:latin typeface="Calibri"/>
                        <a:ea typeface="Calibri"/>
                        <a:cs typeface="Times New Roman"/>
                      </a:endParaRPr>
                    </a:p>
                  </a:txBody>
                  <a:tcPr marL="51936" marR="51936"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6"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7250733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1840139723"/>
              </p:ext>
            </p:extLst>
          </p:nvPr>
        </p:nvGraphicFramePr>
        <p:xfrm>
          <a:off x="179512" y="1316377"/>
          <a:ext cx="8856984" cy="3517777"/>
        </p:xfrm>
        <a:graphic>
          <a:graphicData uri="http://schemas.openxmlformats.org/drawingml/2006/table">
            <a:tbl>
              <a:tblPr firstRow="1" firstCol="1" bandRow="1">
                <a:tableStyleId>{EB9631B5-78F2-41C9-869B-9F39066F8104}</a:tableStyleId>
              </a:tblPr>
              <a:tblGrid>
                <a:gridCol w="1165579"/>
                <a:gridCol w="4577289"/>
                <a:gridCol w="3114116"/>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Informe de Rendición de Cuentas de la Administración Pública</a:t>
                      </a:r>
                      <a:endParaRPr lang="es-MX" sz="1100" dirty="0">
                        <a:solidFill>
                          <a:srgbClr val="365F91"/>
                        </a:solidFill>
                        <a:effectLst/>
                        <a:latin typeface="Calibri"/>
                        <a:ea typeface="Calibri"/>
                        <a:cs typeface="Times New Roman"/>
                      </a:endParaRPr>
                    </a:p>
                  </a:txBody>
                  <a:tcPr marL="41283" marR="41283" marT="0" marB="0" anchor="ctr"/>
                </a:tc>
                <a:tc>
                  <a:txBody>
                    <a:bodyPr/>
                    <a:lstStyle/>
                    <a:p>
                      <a:pPr algn="just">
                        <a:lnSpc>
                          <a:spcPct val="115000"/>
                        </a:lnSpc>
                        <a:spcAft>
                          <a:spcPts val="0"/>
                        </a:spcAft>
                      </a:pPr>
                      <a:r>
                        <a:rPr lang="es-MX" sz="1100" dirty="0">
                          <a:effectLst/>
                        </a:rPr>
                        <a:t>Información sobre el estado de fuerza de la Secretaría de Marina-Armada de México, numero de elementos, unidades de superficie, aéreas y terrestres. La situación de éstas, cuantas están en activo, cuantas están en mantenimiento;¿Que acciones ha llevado acabo la Secretaria de Marina para combatir el narcotráfico en los últimos 4 años y que resultados se han obtenido?; Numero de avionetas, helicópteros y/o aviones asegurados o detenidos con cargamentos de droga durante el sexenio de Vicente Fox en el nivel nacional . Se solicita lista por año, tipo de aeronave, cargamento de droga que contenía y estados del país donde fueron asegurados o detenidas las aeronaves; Cantidad de Dragas estacionarias y de autopropulsión con Tolva Nombre de cada una de ellas cuando pertenecían a la SCT y posteriormente a SEMAR3.- Fotografía x Draga4.- Ubicacion5.- Dragas dadas de baja por mantenimiento o venta a particulares; Todo lo relacionado con la incautación de barcos italianos en abril de 1941. Cuya operación estuvo a cargo del Contralmirante Luis Hurtado de Mendoza; Referente a los buques clase Montes Azules ¿estos pueden reabastecer a otras unidades navales de agua combustible etc. en alta mar?;</a:t>
                      </a:r>
                      <a:endParaRPr lang="es-MX" sz="1100" dirty="0">
                        <a:solidFill>
                          <a:srgbClr val="365F91"/>
                        </a:solidFill>
                        <a:effectLst/>
                        <a:latin typeface="Calibri"/>
                        <a:ea typeface="Calibri"/>
                        <a:cs typeface="Times New Roman"/>
                      </a:endParaRPr>
                    </a:p>
                  </a:txBody>
                  <a:tcPr marL="41283" marR="41283" marT="0" marB="0" anchor="ctr"/>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3"/>
                        </a:rPr>
                        <a:t>http://www.semar.gob.mx/transparencia/informe_rendicion_cuentas_2.pdf</a:t>
                      </a:r>
                      <a:endParaRPr lang="es-MX" sz="1100" dirty="0">
                        <a:solidFill>
                          <a:srgbClr val="365F91"/>
                        </a:solidFill>
                        <a:effectLst/>
                        <a:latin typeface="Calibri"/>
                        <a:ea typeface="Calibri"/>
                        <a:cs typeface="Times New Roman"/>
                      </a:endParaRPr>
                    </a:p>
                  </a:txBody>
                  <a:tcPr marL="41283" marR="41283"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4"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17417389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2951691998"/>
              </p:ext>
            </p:extLst>
          </p:nvPr>
        </p:nvGraphicFramePr>
        <p:xfrm>
          <a:off x="179512" y="1316377"/>
          <a:ext cx="8856984" cy="4288921"/>
        </p:xfrm>
        <a:graphic>
          <a:graphicData uri="http://schemas.openxmlformats.org/drawingml/2006/table">
            <a:tbl>
              <a:tblPr firstRow="1" firstCol="1" bandRow="1">
                <a:tableStyleId>{EB9631B5-78F2-41C9-869B-9F39066F8104}</a:tableStyleId>
              </a:tblPr>
              <a:tblGrid>
                <a:gridCol w="1175055"/>
                <a:gridCol w="4614503"/>
                <a:gridCol w="3067426"/>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Marco normativo</a:t>
                      </a:r>
                      <a:endParaRPr lang="es-MX" sz="1100" dirty="0">
                        <a:solidFill>
                          <a:srgbClr val="365F91"/>
                        </a:solidFill>
                        <a:effectLst/>
                        <a:latin typeface="Calibri"/>
                        <a:ea typeface="Calibri"/>
                        <a:cs typeface="Times New Roman"/>
                      </a:endParaRPr>
                    </a:p>
                  </a:txBody>
                  <a:tcPr marL="41283" marR="41283" marT="0" marB="0" anchor="ctr"/>
                </a:tc>
                <a:tc>
                  <a:txBody>
                    <a:bodyPr/>
                    <a:lstStyle/>
                    <a:p>
                      <a:pPr algn="just">
                        <a:lnSpc>
                          <a:spcPct val="115000"/>
                        </a:lnSpc>
                        <a:spcAft>
                          <a:spcPts val="0"/>
                        </a:spcAft>
                      </a:pPr>
                      <a:r>
                        <a:rPr lang="es-MX" sz="1100" dirty="0">
                          <a:effectLst/>
                        </a:rPr>
                        <a:t>El reglamento interior de la SEMAR según datos fehacientes de la pagina de la misma s. de marina en donde se señala que dicho reglamento fue publicado en el DOF el día 5 de marzo del 2001. Lo cual dentro de la pagina de la SHCP con apartado del DOF no se encuentra dicho reglamento ni la fecha de publicación del mismo; convenios, circulares y disposiciones que establecen los criterios de ajuste al gasto en caso de recortes; quisiera saber cuales son las sanciones q se le imponen a las personas que desertan y quisieran regresar al servicio activo. y si en verdad se pueden reincorporar; Solicito que se me informe cuál es el fundamento legal por el que esa Secretaría de Marina está realizando acciones de cumplimiento de la Ley General de Población; Solicito conocer las razones legales que amparan la compra de bebidas alcohólicas en esa dependencia; ¿Son normatividad vigente y aplicable para la Secretaría de Marina los Convenios de Ginebra de 1949 y sus Protocolos adicionales (que son tratados internacionales que contienen las principales normas destinadas a limitar la barbarie de la guerra. Protegen a las personas que no participan en las hostilidades (civiles personal sanitario miembros de organizaciones humanitarias) y a los que ya no pueden seguir participando en los combates (heridos enfermos náufragos prisioneros de guerra) y si el actuar de ésta secretaría se ha fundado y motivado en la normatividad referida en el Sexenio del Presidente Felipe Calderón en la lucha contra la delincuencia organizada y el narcotráfico?., entre otros</a:t>
                      </a:r>
                      <a:endParaRPr lang="es-MX" sz="1100" dirty="0">
                        <a:solidFill>
                          <a:srgbClr val="365F91"/>
                        </a:solidFill>
                        <a:effectLst/>
                        <a:latin typeface="Calibri"/>
                        <a:ea typeface="Calibri"/>
                        <a:cs typeface="Times New Roman"/>
                      </a:endParaRPr>
                    </a:p>
                  </a:txBody>
                  <a:tcPr marL="41283" marR="41283" marT="0" marB="0" anchor="ctr"/>
                </a:tc>
                <a:tc>
                  <a:txBody>
                    <a:bodyPr/>
                    <a:lstStyle/>
                    <a:p>
                      <a:pPr algn="just">
                        <a:lnSpc>
                          <a:spcPct val="115000"/>
                        </a:lnSpc>
                        <a:spcAft>
                          <a:spcPts val="0"/>
                        </a:spcAft>
                      </a:pPr>
                      <a:r>
                        <a:rPr lang="es-MX" sz="1100" dirty="0">
                          <a:effectLst/>
                        </a:rPr>
                        <a:t>Se sugiere revisar los vínculos:</a:t>
                      </a:r>
                    </a:p>
                    <a:p>
                      <a:pPr algn="just">
                        <a:lnSpc>
                          <a:spcPct val="115000"/>
                        </a:lnSpc>
                        <a:spcAft>
                          <a:spcPts val="0"/>
                        </a:spcAft>
                      </a:pPr>
                      <a:r>
                        <a:rPr lang="es-MX" sz="1100" u="sng" dirty="0">
                          <a:effectLst/>
                          <a:hlinkClick r:id="rId3"/>
                        </a:rPr>
                        <a:t>http://portaltransparencia.gob.mx/pot/marcoNormativo/buscar.do?method=buscar&amp;_idDependencia=13#resultados</a:t>
                      </a:r>
                      <a:endParaRPr lang="es-MX" sz="1100" dirty="0">
                        <a:effectLst/>
                      </a:endParaRPr>
                    </a:p>
                    <a:p>
                      <a:pPr algn="just">
                        <a:lnSpc>
                          <a:spcPct val="115000"/>
                        </a:lnSpc>
                        <a:spcAft>
                          <a:spcPts val="0"/>
                        </a:spcAft>
                      </a:pPr>
                      <a:r>
                        <a:rPr lang="es-MX" sz="1100" u="sng" dirty="0">
                          <a:effectLst/>
                          <a:hlinkClick r:id="rId4"/>
                        </a:rPr>
                        <a:t>http://www.semar.gob.mx/juridico/Anexos%20DERHUMAN.pdf</a:t>
                      </a:r>
                      <a:endParaRPr lang="es-MX" sz="1100" dirty="0">
                        <a:solidFill>
                          <a:srgbClr val="365F91"/>
                        </a:solidFill>
                        <a:effectLst/>
                        <a:latin typeface="Calibri"/>
                        <a:ea typeface="Calibri"/>
                        <a:cs typeface="Times New Roman"/>
                      </a:endParaRPr>
                    </a:p>
                  </a:txBody>
                  <a:tcPr marL="41283" marR="41283"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5"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28179504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688702573"/>
              </p:ext>
            </p:extLst>
          </p:nvPr>
        </p:nvGraphicFramePr>
        <p:xfrm>
          <a:off x="107504" y="1316377"/>
          <a:ext cx="8928992" cy="5252851"/>
        </p:xfrm>
        <a:graphic>
          <a:graphicData uri="http://schemas.openxmlformats.org/drawingml/2006/table">
            <a:tbl>
              <a:tblPr firstRow="1" firstCol="1" bandRow="1">
                <a:tableStyleId>{EB9631B5-78F2-41C9-869B-9F39066F8104}</a:tableStyleId>
              </a:tblPr>
              <a:tblGrid>
                <a:gridCol w="1175055"/>
                <a:gridCol w="5017633"/>
                <a:gridCol w="2736304"/>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Mando naval</a:t>
                      </a:r>
                      <a:endParaRPr lang="es-MX" sz="1100" dirty="0">
                        <a:solidFill>
                          <a:srgbClr val="365F91"/>
                        </a:solidFill>
                        <a:effectLst/>
                        <a:latin typeface="Calibri"/>
                        <a:ea typeface="Calibri"/>
                        <a:cs typeface="Times New Roman"/>
                      </a:endParaRPr>
                    </a:p>
                  </a:txBody>
                  <a:tcPr marL="55518" marR="55518" marT="0" marB="0" anchor="ctr"/>
                </a:tc>
                <a:tc>
                  <a:txBody>
                    <a:bodyPr/>
                    <a:lstStyle/>
                    <a:p>
                      <a:pPr algn="just">
                        <a:lnSpc>
                          <a:spcPct val="115000"/>
                        </a:lnSpc>
                        <a:spcAft>
                          <a:spcPts val="0"/>
                        </a:spcAft>
                      </a:pPr>
                      <a:r>
                        <a:rPr lang="es-MX" sz="1100" dirty="0">
                          <a:effectLst/>
                        </a:rPr>
                        <a:t>¿Con cuantos barcos cuenta en este momento México? ¿Cuantos aviones cuenta la Secretaria de Marina? Si el ejercito entrara en guerra por cuantos días la armada resistiría? cuales son los planes de adquisición de barcos y aviones de este sexenio? Comparando con otras potencias regionales cual es la capacidad de guerra de la marina? En cuantas incursiones de apoyo ha estado presente la marina? ¿Se tienen planes de adquirir aviones caza, portaviones, fragatas, destructores o submarinos?; solicito información relativa sobre cuántos exámenes antidopin se han practicado a elementos de su dependencia en el periodo comprendido entre 2006 y 2009, desglosado por año. Asimismo, le solicito detalle tanto costo de los exámenes como número de elementos que han sido dados de baja de su institución por resultar positivos en las pruebas. Por favor detalle, en qué estados de la república ha realizado dichas pruebas, desglosado por mes y estado; anexo documento en archivo Word. Solicito información relativa sobre cuántos exámenes antidopin se han practicado a elementos de su dependencia en el periodo comprendido entre 2006 y 2009, desglosado por año. Asimismo, le solicito detalle tanto costo de los exámenes como número de elementos que han sido dados de baja de su institución por resultar positivos en las pruebas. Por favor detalle, en qué estados de la república ha realizado dichas pruebas, desglosado por mes y estado; Estimados amigos, solicito se me envíe la siguiente información: 1. ¿Qué modelo de helicópteros se refiere el proyecto 10132160002 Adquisición de Helicópteros en Versión Carga y Transporte? ¿Cuántas aeronaves incluye el paquete? ¿Existe algún tipo de compensación industrial -off set- con este proyecto? ¿Cuándo se espera la recepción del equipo? Por otro lado, 1. ¿Qué modelo de avión se refiere el proyecto 10132160001 Adquisición de dos aeronaves de carga? ¿Este proyecto incluye el aseguramiento de opciones posteriores? De ser así, ¿cuántas opciones? ¿Cuándo se espera la recepción del equipo? Saludos y gracias de antemano, entre otros.</a:t>
                      </a:r>
                      <a:endParaRPr lang="es-MX" sz="1100" dirty="0">
                        <a:solidFill>
                          <a:srgbClr val="365F91"/>
                        </a:solidFill>
                        <a:effectLst/>
                        <a:latin typeface="Calibri"/>
                        <a:ea typeface="Calibri"/>
                        <a:cs typeface="Times New Roman"/>
                      </a:endParaRPr>
                    </a:p>
                  </a:txBody>
                  <a:tcPr marL="55518" marR="55518" marT="0" marB="0"/>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3"/>
                        </a:rPr>
                        <a:t>http://www.semar.gob.mx/s/organizacion/directorio/directorio-mandos.html</a:t>
                      </a:r>
                      <a:endParaRPr lang="es-MX" sz="1100" dirty="0">
                        <a:solidFill>
                          <a:srgbClr val="365F91"/>
                        </a:solidFill>
                        <a:effectLst/>
                        <a:latin typeface="Calibri"/>
                        <a:ea typeface="Calibri"/>
                        <a:cs typeface="Times New Roman"/>
                      </a:endParaRPr>
                    </a:p>
                  </a:txBody>
                  <a:tcPr marL="55518" marR="55518"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4"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24346153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1844570853"/>
              </p:ext>
            </p:extLst>
          </p:nvPr>
        </p:nvGraphicFramePr>
        <p:xfrm>
          <a:off x="107504" y="1316377"/>
          <a:ext cx="8928992" cy="5209036"/>
        </p:xfrm>
        <a:graphic>
          <a:graphicData uri="http://schemas.openxmlformats.org/drawingml/2006/table">
            <a:tbl>
              <a:tblPr firstRow="1" firstCol="1" bandRow="1">
                <a:tableStyleId>{EB9631B5-78F2-41C9-869B-9F39066F8104}</a:tableStyleId>
              </a:tblPr>
              <a:tblGrid>
                <a:gridCol w="1008112"/>
                <a:gridCol w="5760640"/>
                <a:gridCol w="2160240"/>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Investigación</a:t>
                      </a:r>
                      <a:endParaRPr lang="es-MX" sz="1100" dirty="0">
                        <a:solidFill>
                          <a:srgbClr val="365F91"/>
                        </a:solidFill>
                        <a:effectLst/>
                        <a:latin typeface="Calibri"/>
                        <a:ea typeface="Calibri"/>
                        <a:cs typeface="Times New Roman"/>
                      </a:endParaRPr>
                    </a:p>
                  </a:txBody>
                  <a:tcPr marL="42369" marR="42369" marT="0" marB="0" anchor="ctr"/>
                </a:tc>
                <a:tc>
                  <a:txBody>
                    <a:bodyPr/>
                    <a:lstStyle/>
                    <a:p>
                      <a:pPr algn="just">
                        <a:lnSpc>
                          <a:spcPct val="115000"/>
                        </a:lnSpc>
                        <a:spcAft>
                          <a:spcPts val="0"/>
                        </a:spcAft>
                      </a:pPr>
                      <a:r>
                        <a:rPr lang="es-MX" sz="1050" dirty="0">
                          <a:effectLst/>
                        </a:rPr>
                        <a:t>Hola, por favor podrían informarme de proyectos ha realizar por la Secretaria de Marina en las costas de Campeche. Gracias por su amable atención. programas de protección y vigilancia de la zona costera proyectos de investigación en la zona costera (alteración de la línea de costa, meteorología, estudios para el manejo costero, etc.; 1 conocer el estado de avance del proyecto de misil que la SEMAR venía desarrollando desde el sexenio pasado.2 que tipo de misil es y que características tiene.3 cual ha sido el costo de desarrollo del mismo.4 se tiene proyectado embarcarlo o ser aertransportado.5 si ha sido cancelado el proyecto, cuales fueron las razones?; De conformidad con el marco jurídico vigente a la Secretaria de Marina le corresponde salvaguardar la soberanía en aguas nacionales y la zona económica exclusiva; e intervenir en el otorgamiento de permisos para expediciones o exploraciones científicas extranjeras o internacionales en zonas marinas mexicanas. Por tal motivo, solicita a la Secretaria de Marina la siguiente información:1.El número de solicitudes realizadas por expediciones o exploraciones científicas extranjeras o internacionales, con la finalidad de realizar actividades de investigación científica marina en la zona económica exclusiva de México, durante los años 2005 a 2010.2.El número de permisos otorgados a expediciones o exploraciones científicas extranjeras o internacionales, con la finalidad de realizar actividades de investigación científica marina en la zona económica exclusiva de México, durante los años 2005 a 2010.3.El número de expediciones o exploraciones científicas extranjeras o internacionales suspendidas o cesadas por no cumplir con la legislación nacional e internacional correspondiente.4.La legislación aplicable en materia de investigación científica marítima en las zonas marinas mexicanas.5.Los permisos otorgados a las expediciones o exploraciones científicas extranjeras o internacionales, con la finalidad de realizar actividades de investigación científica marina en la zona económica exclusiva de México.6.Los proyectos de investigación autorizados para realizar actividades de investigación científica marina en la zona económica exclusiva, durante el período 2005-2010. Con base en el artículo 248 de la Convención de las Naciones Unidas sobre Derecho del Mar de 1982, tales documentos deben contener una descripción detallada de la índole, objetivos, método, medios, áreas geográficas, duración prevista, responsable del proyecto y la medida en que el Estado ribereño participa en la ejecución del mismo; Listar todos los proyectos de construcción naval a iniciarse, continuarse y/o concluirse en este 2011. Incluir astilleros y fechas estimadas de construcción.</a:t>
                      </a:r>
                      <a:endParaRPr lang="es-MX" sz="1050" dirty="0">
                        <a:solidFill>
                          <a:srgbClr val="365F91"/>
                        </a:solidFill>
                        <a:effectLst/>
                        <a:latin typeface="Calibri"/>
                        <a:ea typeface="Calibri"/>
                        <a:cs typeface="Times New Roman"/>
                      </a:endParaRPr>
                    </a:p>
                  </a:txBody>
                  <a:tcPr marL="42369" marR="42369" marT="0" marB="0" anchor="ctr"/>
                </a:tc>
                <a:tc>
                  <a:txBody>
                    <a:bodyPr/>
                    <a:lstStyle/>
                    <a:p>
                      <a:pPr algn="just">
                        <a:lnSpc>
                          <a:spcPct val="115000"/>
                        </a:lnSpc>
                        <a:spcAft>
                          <a:spcPts val="0"/>
                        </a:spcAft>
                      </a:pPr>
                      <a:r>
                        <a:rPr lang="es-MX" sz="1050" dirty="0">
                          <a:effectLst/>
                        </a:rPr>
                        <a:t>Se sugiere revisar los vínculos:</a:t>
                      </a:r>
                    </a:p>
                    <a:p>
                      <a:pPr algn="just">
                        <a:lnSpc>
                          <a:spcPct val="115000"/>
                        </a:lnSpc>
                        <a:spcAft>
                          <a:spcPts val="0"/>
                        </a:spcAft>
                      </a:pPr>
                      <a:r>
                        <a:rPr lang="es-MX" sz="1050" u="sng" dirty="0">
                          <a:effectLst/>
                          <a:hlinkClick r:id="rId3"/>
                        </a:rPr>
                        <a:t>http://www.semar.gob.mx/s/informacion-sector/ciencia/inidetam.html</a:t>
                      </a:r>
                      <a:endParaRPr lang="es-MX" sz="1050" dirty="0">
                        <a:effectLst/>
                      </a:endParaRPr>
                    </a:p>
                    <a:p>
                      <a:pPr algn="just">
                        <a:lnSpc>
                          <a:spcPct val="115000"/>
                        </a:lnSpc>
                        <a:spcAft>
                          <a:spcPts val="0"/>
                        </a:spcAft>
                      </a:pPr>
                      <a:r>
                        <a:rPr lang="es-MX" sz="1050" u="sng" dirty="0">
                          <a:effectLst/>
                          <a:hlinkClick r:id="rId4"/>
                        </a:rPr>
                        <a:t>http://digaohm.semar.gob.mx/actividadesInvestigacion.pdf</a:t>
                      </a:r>
                      <a:endParaRPr lang="es-MX" sz="1050" dirty="0">
                        <a:solidFill>
                          <a:srgbClr val="365F91"/>
                        </a:solidFill>
                        <a:effectLst/>
                        <a:latin typeface="Calibri"/>
                        <a:ea typeface="Calibri"/>
                        <a:cs typeface="Times New Roman"/>
                      </a:endParaRPr>
                    </a:p>
                  </a:txBody>
                  <a:tcPr marL="42369" marR="42369"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5"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26312773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74439593"/>
              </p:ext>
            </p:extLst>
          </p:nvPr>
        </p:nvGraphicFramePr>
        <p:xfrm>
          <a:off x="107504" y="1316377"/>
          <a:ext cx="8928992" cy="5209036"/>
        </p:xfrm>
        <a:graphic>
          <a:graphicData uri="http://schemas.openxmlformats.org/drawingml/2006/table">
            <a:tbl>
              <a:tblPr firstRow="1" firstCol="1" bandRow="1">
                <a:tableStyleId>{EB9631B5-78F2-41C9-869B-9F39066F8104}</a:tableStyleId>
              </a:tblPr>
              <a:tblGrid>
                <a:gridCol w="1175055"/>
                <a:gridCol w="5305665"/>
                <a:gridCol w="2448272"/>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Recomendaciones CNDH</a:t>
                      </a:r>
                      <a:endParaRPr lang="es-MX" sz="1100" dirty="0">
                        <a:solidFill>
                          <a:srgbClr val="365F91"/>
                        </a:solidFill>
                        <a:effectLst/>
                        <a:latin typeface="Calibri"/>
                        <a:ea typeface="Calibri"/>
                        <a:cs typeface="Times New Roman"/>
                      </a:endParaRPr>
                    </a:p>
                  </a:txBody>
                  <a:tcPr marL="30962" marR="30962" marT="0" marB="0" anchor="ctr"/>
                </a:tc>
                <a:tc>
                  <a:txBody>
                    <a:bodyPr/>
                    <a:lstStyle/>
                    <a:p>
                      <a:pPr algn="just">
                        <a:lnSpc>
                          <a:spcPct val="115000"/>
                        </a:lnSpc>
                        <a:spcAft>
                          <a:spcPts val="0"/>
                        </a:spcAft>
                      </a:pPr>
                      <a:r>
                        <a:rPr lang="es-MX" sz="1050" dirty="0">
                          <a:effectLst/>
                        </a:rPr>
                        <a:t>La suscrita estudiante de la Licenciatura en Administración Turística en la Universidad de Occidente unidad Culiacán, curso actualmente la asignatura de Formación en Derechos Humanos por lo que me interesa conocer tema de estudio lo siguiente: Solicito se me dé a conocer las recomendaciones de las que ha sido objeto Secretaria de Marina por parte de la Comisión Nacional de Derechos Humanos desde la creación de la misma. Es por ello que ocuparé de la fecha en que fue emitida la recomendación , nombre de las personas agraviadas, así como la resolución de la Secretaria de Marina al respecto; La suscrita estudiante de la Licenciatura de Administración Turística de la Universidad de Occidente unidad Culiacán, curso actualmente la asignatura de Formación de Derechos Humanos, por lo que me interesa conocer como tema de estudio lo siguiente: Solicito se me dé a conocer las recomendaciones de que ha sido objeto la Secretaría de Marina por parte de la Comisión Nacional de los Derechos Humanos (CNDH) desde la creación de la misma. Por ello que ocuparé de la fecha en que fue emitida la recomendación, una breve reseña del acto que motivo dicha recomendación, nombre de las personas agraviadas, así como la resolución de la Secretaría de Marina al respecto; La subscrita estudiante en la licenciatura de administración de administración turística en la UNIVERSIDAD DE OCCIDENTE, unida Culiacán. Curso actualmente la asignatura en formación de los derechos humanos por lo que me interesa conocer como tema de estudio la siguiente: solicito que se me dé a conocer las recomendaciones de que ha sido por secretaria de marina por parte de la comisión nacional de los derechos humanos desde la creación de la misma es por ello que ocupare de la fecha en que fue emitida la recomendación, una breve reseña del acto que motiva dicha recomendación nombre de las personas agraviadas así como la resolución de secretaria de marina al respecto; La suscrita estudiante de la licenciatura en contaduría y finanzas en la Universidad de Occidente unidad Culiacán cursando actualmente la asignatura de formación en Derechos Humanos se dirige a ustedes para solicitar lo siguiente: La relación de recomendaciones emitidas por la comisión Nacional de los Derechos Humanos donde se especifique la fecha una breve reseña de los hechos que la motivaron a si como la resolución por parte de esta dependencia Secretaria de Marina.</a:t>
                      </a:r>
                      <a:endParaRPr lang="es-MX" sz="1050" dirty="0">
                        <a:solidFill>
                          <a:srgbClr val="365F91"/>
                        </a:solidFill>
                        <a:effectLst/>
                        <a:latin typeface="Calibri"/>
                        <a:ea typeface="Calibri"/>
                        <a:cs typeface="Times New Roman"/>
                      </a:endParaRPr>
                    </a:p>
                  </a:txBody>
                  <a:tcPr marL="30962" marR="30962"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3"/>
                        </a:rPr>
                        <a:t>http://www.semar.gob.mx/s/normateca/dh-marina/recomendaciones-cndh.html</a:t>
                      </a:r>
                      <a:endParaRPr lang="es-MX" sz="1050" dirty="0">
                        <a:solidFill>
                          <a:srgbClr val="365F91"/>
                        </a:solidFill>
                        <a:effectLst/>
                        <a:latin typeface="Calibri"/>
                        <a:ea typeface="Calibri"/>
                        <a:cs typeface="Times New Roman"/>
                      </a:endParaRPr>
                    </a:p>
                  </a:txBody>
                  <a:tcPr marL="30962" marR="30962"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4"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33390114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2019279977"/>
              </p:ext>
            </p:extLst>
          </p:nvPr>
        </p:nvGraphicFramePr>
        <p:xfrm>
          <a:off x="179512" y="1316377"/>
          <a:ext cx="8856984" cy="3000760"/>
        </p:xfrm>
        <a:graphic>
          <a:graphicData uri="http://schemas.openxmlformats.org/drawingml/2006/table">
            <a:tbl>
              <a:tblPr firstRow="1" firstCol="1" bandRow="1">
                <a:tableStyleId>{EB9631B5-78F2-41C9-869B-9F39066F8104}</a:tableStyleId>
              </a:tblPr>
              <a:tblGrid>
                <a:gridCol w="1165579"/>
                <a:gridCol w="4577289"/>
                <a:gridCol w="3114116"/>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Unidades de superficie</a:t>
                      </a:r>
                      <a:endParaRPr lang="es-MX" sz="1100" dirty="0">
                        <a:solidFill>
                          <a:srgbClr val="365F91"/>
                        </a:solidFill>
                        <a:effectLst/>
                        <a:latin typeface="Calibri"/>
                        <a:ea typeface="Calibri"/>
                        <a:cs typeface="Times New Roman"/>
                      </a:endParaRPr>
                    </a:p>
                  </a:txBody>
                  <a:tcPr marL="30962" marR="30962" marT="0" marB="0" anchor="ctr"/>
                </a:tc>
                <a:tc>
                  <a:txBody>
                    <a:bodyPr/>
                    <a:lstStyle/>
                    <a:p>
                      <a:pPr algn="just">
                        <a:lnSpc>
                          <a:spcPct val="115000"/>
                        </a:lnSpc>
                        <a:spcAft>
                          <a:spcPts val="0"/>
                        </a:spcAft>
                      </a:pPr>
                      <a:r>
                        <a:rPr lang="es-MX" sz="1050" dirty="0">
                          <a:effectLst/>
                        </a:rPr>
                        <a:t>Información sobre la construcción de barcos de guerra por la Secretaria de Marina. Solicito información de capacidad, técnica y costos. Así como tipos de barcos de guerra con los que cuenta nuestra flota y cantidad disponibles de estos.; ¿Con cuántas embarcaciones y de que tipo cuenta la Marina de México?; cuantos barcos tiene la secretaria de marina; Solicito a la Marina la lista de la flota naval que tiene en los puertos de Ensenada, Guaymas y Manzanillo, desglosada por puerto e incluyendo la antigüedad de cada buque.</a:t>
                      </a:r>
                      <a:endParaRPr lang="es-MX" sz="1050" dirty="0">
                        <a:solidFill>
                          <a:srgbClr val="365F91"/>
                        </a:solidFill>
                        <a:effectLst/>
                        <a:latin typeface="Calibri"/>
                        <a:ea typeface="Calibri"/>
                        <a:cs typeface="Times New Roman"/>
                      </a:endParaRPr>
                    </a:p>
                  </a:txBody>
                  <a:tcPr marL="30962" marR="30962"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3"/>
                        </a:rPr>
                        <a:t>http://www.semar.gob.mx/s/armada-mexico/galeria-fotografica/unidades-superficie.html</a:t>
                      </a:r>
                      <a:endParaRPr lang="es-MX" sz="1050" dirty="0">
                        <a:solidFill>
                          <a:srgbClr val="365F91"/>
                        </a:solidFill>
                        <a:effectLst/>
                        <a:latin typeface="Calibri"/>
                        <a:ea typeface="Calibri"/>
                        <a:cs typeface="Times New Roman"/>
                      </a:endParaRPr>
                    </a:p>
                  </a:txBody>
                  <a:tcPr marL="30962" marR="30962" marT="0" marB="0" anchor="ctr"/>
                </a:tc>
              </a:tr>
              <a:tr h="240415">
                <a:tc>
                  <a:txBody>
                    <a:bodyPr/>
                    <a:lstStyle/>
                    <a:p>
                      <a:pPr>
                        <a:lnSpc>
                          <a:spcPct val="115000"/>
                        </a:lnSpc>
                        <a:spcAft>
                          <a:spcPts val="0"/>
                        </a:spcAft>
                      </a:pPr>
                      <a:r>
                        <a:rPr lang="es-MX" sz="1100" dirty="0">
                          <a:effectLst/>
                        </a:rPr>
                        <a:t>Biblioteca SEMAR</a:t>
                      </a:r>
                      <a:endParaRPr lang="es-MX" sz="1100" dirty="0">
                        <a:solidFill>
                          <a:srgbClr val="365F91"/>
                        </a:solidFill>
                        <a:effectLst/>
                        <a:latin typeface="Calibri"/>
                        <a:ea typeface="Calibri"/>
                        <a:cs typeface="Times New Roman"/>
                      </a:endParaRPr>
                    </a:p>
                  </a:txBody>
                  <a:tcPr marL="30962" marR="30962" marT="0" marB="0" anchor="ctr"/>
                </a:tc>
                <a:tc>
                  <a:txBody>
                    <a:bodyPr/>
                    <a:lstStyle/>
                    <a:p>
                      <a:pPr algn="just">
                        <a:lnSpc>
                          <a:spcPct val="115000"/>
                        </a:lnSpc>
                        <a:spcAft>
                          <a:spcPts val="0"/>
                        </a:spcAft>
                      </a:pPr>
                      <a:r>
                        <a:rPr lang="es-MX" sz="1050" dirty="0">
                          <a:effectLst/>
                        </a:rPr>
                        <a:t>información sobre la batalla librada en el puerto de Guaymas sonora durante la intervención francesa, el 13 de julio de 1854, estuve ahí recientemente y me llamo la atención el saber que la batalla librada ahí contra los franceses fue ganada y además la plaza nunca se perdió; Salinidad y temperatura promedio anual, del agua de mar, en la Bahía de Todos Santos en Ensenada, Baja California y en la costa de Cabo San Lucas; cuándo y que país envió al primer agregado naval militar a México y con que grado, duración en su cargo, asimismo referencias bibliográficas que hablen de Derecho Internacional Y Guerra, sobre todo en aspectos históricos.</a:t>
                      </a:r>
                      <a:endParaRPr lang="es-MX" sz="1050" dirty="0">
                        <a:solidFill>
                          <a:srgbClr val="365F91"/>
                        </a:solidFill>
                        <a:effectLst/>
                        <a:latin typeface="Calibri"/>
                        <a:ea typeface="Calibri"/>
                        <a:cs typeface="Times New Roman"/>
                      </a:endParaRPr>
                    </a:p>
                  </a:txBody>
                  <a:tcPr marL="30962" marR="30962"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4"/>
                        </a:rPr>
                        <a:t>http://www.semar.gob.mx/s/unhicun/difusion-hc/biblioteca.html</a:t>
                      </a:r>
                      <a:endParaRPr lang="es-MX" sz="1050" dirty="0">
                        <a:solidFill>
                          <a:srgbClr val="365F91"/>
                        </a:solidFill>
                        <a:effectLst/>
                        <a:latin typeface="Calibri"/>
                        <a:ea typeface="Calibri"/>
                        <a:cs typeface="Times New Roman"/>
                      </a:endParaRPr>
                    </a:p>
                  </a:txBody>
                  <a:tcPr marL="30962" marR="30962"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5"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9825929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000" b="0" dirty="0" smtClean="0"/>
              <a:t>Proceso de categorización</a:t>
            </a:r>
            <a:endParaRPr lang="es-MX" sz="3000" b="0" dirty="0"/>
          </a:p>
        </p:txBody>
      </p:sp>
      <p:grpSp>
        <p:nvGrpSpPr>
          <p:cNvPr id="23" name="22 Grupo"/>
          <p:cNvGrpSpPr/>
          <p:nvPr/>
        </p:nvGrpSpPr>
        <p:grpSpPr>
          <a:xfrm>
            <a:off x="457200" y="1600200"/>
            <a:ext cx="8291264" cy="4525963"/>
            <a:chOff x="457200" y="1600200"/>
            <a:chExt cx="8291264" cy="4525963"/>
          </a:xfrm>
        </p:grpSpPr>
        <p:grpSp>
          <p:nvGrpSpPr>
            <p:cNvPr id="24" name="23 Grupo"/>
            <p:cNvGrpSpPr/>
            <p:nvPr/>
          </p:nvGrpSpPr>
          <p:grpSpPr>
            <a:xfrm>
              <a:off x="457200" y="1600200"/>
              <a:ext cx="8229600" cy="4525963"/>
              <a:chOff x="457200" y="1600200"/>
              <a:chExt cx="8229600" cy="4525963"/>
            </a:xfrm>
          </p:grpSpPr>
          <p:graphicFrame>
            <p:nvGraphicFramePr>
              <p:cNvPr id="31" name="6 Marcador de contenido"/>
              <p:cNvGraphicFramePr>
                <a:graphicFrameLocks/>
              </p:cNvGraphicFramePr>
              <p:nvPr>
                <p:extLst>
                  <p:ext uri="{D42A27DB-BD31-4B8C-83A1-F6EECF244321}">
                    <p14:modId xmlns:p14="http://schemas.microsoft.com/office/powerpoint/2010/main" val="14122869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2" name="31 Grupo"/>
              <p:cNvGrpSpPr/>
              <p:nvPr/>
            </p:nvGrpSpPr>
            <p:grpSpPr>
              <a:xfrm>
                <a:off x="1619672" y="3068960"/>
                <a:ext cx="5904656" cy="2141289"/>
                <a:chOff x="1619672" y="3068960"/>
                <a:chExt cx="5904656" cy="2141289"/>
              </a:xfrm>
            </p:grpSpPr>
            <p:grpSp>
              <p:nvGrpSpPr>
                <p:cNvPr id="35" name="34 Grupo"/>
                <p:cNvGrpSpPr/>
                <p:nvPr/>
              </p:nvGrpSpPr>
              <p:grpSpPr>
                <a:xfrm>
                  <a:off x="3611182" y="4077072"/>
                  <a:ext cx="113317" cy="1133177"/>
                  <a:chOff x="4515341" y="2788035"/>
                  <a:chExt cx="113317" cy="1133177"/>
                </a:xfrm>
              </p:grpSpPr>
              <p:sp>
                <p:nvSpPr>
                  <p:cNvPr id="41" name="Conector recto 3"/>
                  <p:cNvSpPr/>
                  <p:nvPr/>
                </p:nvSpPr>
                <p:spPr>
                  <a:xfrm>
                    <a:off x="4515341" y="2862411"/>
                    <a:ext cx="113317" cy="424941"/>
                  </a:xfrm>
                  <a:custGeom>
                    <a:avLst/>
                    <a:gdLst/>
                    <a:ahLst/>
                    <a:cxnLst/>
                    <a:rect l="0" t="0" r="0" b="0"/>
                    <a:pathLst>
                      <a:path>
                        <a:moveTo>
                          <a:pt x="0" y="0"/>
                        </a:moveTo>
                        <a:lnTo>
                          <a:pt x="0" y="424941"/>
                        </a:lnTo>
                        <a:lnTo>
                          <a:pt x="113317" y="424941"/>
                        </a:lnTo>
                      </a:path>
                    </a:pathLst>
                  </a:custGeom>
                  <a:noFill/>
                </p:spPr>
                <p:style>
                  <a:lnRef idx="1">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2" name="Conector recto 4"/>
                  <p:cNvSpPr/>
                  <p:nvPr/>
                </p:nvSpPr>
                <p:spPr>
                  <a:xfrm>
                    <a:off x="4515341" y="2788035"/>
                    <a:ext cx="113317" cy="1133177"/>
                  </a:xfrm>
                  <a:custGeom>
                    <a:avLst/>
                    <a:gdLst/>
                    <a:ahLst/>
                    <a:cxnLst/>
                    <a:rect l="0" t="0" r="0" b="0"/>
                    <a:pathLst>
                      <a:path>
                        <a:moveTo>
                          <a:pt x="0" y="0"/>
                        </a:moveTo>
                        <a:lnTo>
                          <a:pt x="0" y="1133177"/>
                        </a:lnTo>
                        <a:lnTo>
                          <a:pt x="113317" y="1133177"/>
                        </a:lnTo>
                      </a:path>
                    </a:pathLst>
                  </a:custGeom>
                  <a:noFill/>
                </p:spPr>
                <p:style>
                  <a:lnRef idx="1">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6" name="35 Flecha derecha"/>
                <p:cNvSpPr/>
                <p:nvPr/>
              </p:nvSpPr>
              <p:spPr>
                <a:xfrm>
                  <a:off x="1619672" y="3068960"/>
                  <a:ext cx="216024"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37" name="36 Flecha derecha"/>
                <p:cNvSpPr/>
                <p:nvPr/>
              </p:nvSpPr>
              <p:spPr>
                <a:xfrm>
                  <a:off x="3059832" y="3068960"/>
                  <a:ext cx="216024"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sp>
              <p:nvSpPr>
                <p:cNvPr id="38" name="37 Flecha derecha"/>
                <p:cNvSpPr/>
                <p:nvPr/>
              </p:nvSpPr>
              <p:spPr>
                <a:xfrm>
                  <a:off x="4499992" y="3068960"/>
                  <a:ext cx="216024" cy="216024"/>
                </a:xfrm>
                <a:prstGeom prst="rightArrow">
                  <a:avLst/>
                </a:prstGeom>
                <a:solidFill>
                  <a:schemeClr val="accent3">
                    <a:lumMod val="60000"/>
                    <a:lumOff val="40000"/>
                  </a:schemeClr>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sp>
              <p:nvSpPr>
                <p:cNvPr id="39" name="38 Flecha derecha"/>
                <p:cNvSpPr/>
                <p:nvPr/>
              </p:nvSpPr>
              <p:spPr>
                <a:xfrm>
                  <a:off x="5868144" y="3068960"/>
                  <a:ext cx="216024" cy="216024"/>
                </a:xfrm>
                <a:prstGeom prst="rightArrow">
                  <a:avLst/>
                </a:prstGeom>
                <a:solidFill>
                  <a:srgbClr val="92D050"/>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sp>
              <p:nvSpPr>
                <p:cNvPr id="40" name="39 Flecha derecha"/>
                <p:cNvSpPr/>
                <p:nvPr/>
              </p:nvSpPr>
              <p:spPr>
                <a:xfrm>
                  <a:off x="7308304" y="3068960"/>
                  <a:ext cx="216024" cy="216024"/>
                </a:xfrm>
                <a:prstGeom prst="rightArrow">
                  <a:avLst/>
                </a:prstGeom>
                <a:solidFill>
                  <a:schemeClr val="accent3">
                    <a:lumMod val="75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grpSp>
        </p:grpSp>
        <p:sp>
          <p:nvSpPr>
            <p:cNvPr id="25" name="24 Elipse"/>
            <p:cNvSpPr/>
            <p:nvPr/>
          </p:nvSpPr>
          <p:spPr>
            <a:xfrm>
              <a:off x="2362002" y="2276872"/>
              <a:ext cx="747002" cy="677822"/>
            </a:xfrm>
            <a:prstGeom prst="ellipse">
              <a:avLst/>
            </a:prstGeom>
            <a:blipFill>
              <a:blip r:embed="rId7" cstate="print">
                <a:extLst>
                  <a:ext uri="{28A0092B-C50C-407E-A947-70E740481C1C}">
                    <a14:useLocalDpi xmlns:a14="http://schemas.microsoft.com/office/drawing/2010/main" val="0"/>
                  </a:ext>
                </a:extLst>
              </a:blip>
              <a:srcRect/>
              <a:stretch>
                <a:fillRect l="-17000" r="-17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sp>
        <p:sp>
          <p:nvSpPr>
            <p:cNvPr id="26" name="25 Elipse"/>
            <p:cNvSpPr/>
            <p:nvPr/>
          </p:nvSpPr>
          <p:spPr>
            <a:xfrm>
              <a:off x="3916471" y="2298287"/>
              <a:ext cx="635060" cy="634992"/>
            </a:xfrm>
            <a:prstGeom prst="ellipse">
              <a:avLst/>
            </a:prstGeom>
            <a:blipFill>
              <a:blip r:embed="rId8" cstate="print">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rgbClr r="0" g="0" b="0"/>
            </a:fillRef>
            <a:effectRef idx="1">
              <a:schemeClr val="accent4">
                <a:tint val="50000"/>
                <a:hueOff val="0"/>
                <a:satOff val="0"/>
                <a:lumOff val="0"/>
                <a:alphaOff val="0"/>
              </a:schemeClr>
            </a:effectRef>
            <a:fontRef idx="minor">
              <a:schemeClr val="lt1">
                <a:hueOff val="0"/>
                <a:satOff val="0"/>
                <a:lumOff val="0"/>
                <a:alphaOff val="0"/>
              </a:schemeClr>
            </a:fontRef>
          </p:style>
        </p:sp>
        <p:sp>
          <p:nvSpPr>
            <p:cNvPr id="27" name="26 Elipse"/>
            <p:cNvSpPr/>
            <p:nvPr/>
          </p:nvSpPr>
          <p:spPr>
            <a:xfrm>
              <a:off x="5284623" y="2298287"/>
              <a:ext cx="635060" cy="634992"/>
            </a:xfrm>
            <a:prstGeom prst="ellipse">
              <a:avLst/>
            </a:prstGeom>
            <a:blipFill>
              <a:blip r:embed="rId9" cstate="print">
                <a:extLst>
                  <a:ext uri="{28A0092B-C50C-407E-A947-70E740481C1C}">
                    <a14:useLocalDpi xmlns:a14="http://schemas.microsoft.com/office/drawing/2010/main" val="0"/>
                  </a:ext>
                </a:extLst>
              </a:blip>
              <a:srcRect/>
              <a:stretch>
                <a:fillRect l="-29000" r="-29000"/>
              </a:stretch>
            </a:blipFill>
          </p:spPr>
          <p:style>
            <a:lnRef idx="3">
              <a:schemeClr val="lt1">
                <a:hueOff val="0"/>
                <a:satOff val="0"/>
                <a:lumOff val="0"/>
                <a:alphaOff val="0"/>
              </a:schemeClr>
            </a:lnRef>
            <a:fillRef idx="1">
              <a:scrgbClr r="0" g="0" b="0"/>
            </a:fillRef>
            <a:effectRef idx="1">
              <a:schemeClr val="accent5">
                <a:tint val="50000"/>
                <a:hueOff val="0"/>
                <a:satOff val="0"/>
                <a:lumOff val="0"/>
                <a:alphaOff val="0"/>
              </a:schemeClr>
            </a:effectRef>
            <a:fontRef idx="minor">
              <a:schemeClr val="lt1">
                <a:hueOff val="0"/>
                <a:satOff val="0"/>
                <a:lumOff val="0"/>
                <a:alphaOff val="0"/>
              </a:schemeClr>
            </a:fontRef>
          </p:style>
        </p:sp>
        <p:sp>
          <p:nvSpPr>
            <p:cNvPr id="28" name="27 Elipse"/>
            <p:cNvSpPr/>
            <p:nvPr/>
          </p:nvSpPr>
          <p:spPr>
            <a:xfrm>
              <a:off x="6724783" y="2298287"/>
              <a:ext cx="635060" cy="634992"/>
            </a:xfrm>
            <a:prstGeom prst="ellipse">
              <a:avLst/>
            </a:prstGeom>
            <a:blipFill>
              <a:blip r:embed="rId10" cstate="print">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rgbClr r="0" g="0" b="0"/>
            </a:fillRef>
            <a:effectRef idx="1">
              <a:schemeClr val="accent6">
                <a:tint val="50000"/>
                <a:hueOff val="0"/>
                <a:satOff val="0"/>
                <a:lumOff val="0"/>
                <a:alphaOff val="0"/>
              </a:schemeClr>
            </a:effectRef>
            <a:fontRef idx="minor">
              <a:schemeClr val="lt1">
                <a:hueOff val="0"/>
                <a:satOff val="0"/>
                <a:lumOff val="0"/>
                <a:alphaOff val="0"/>
              </a:schemeClr>
            </a:fontRef>
          </p:style>
        </p:sp>
        <p:sp>
          <p:nvSpPr>
            <p:cNvPr id="29" name="28 Elipse"/>
            <p:cNvSpPr/>
            <p:nvPr/>
          </p:nvSpPr>
          <p:spPr>
            <a:xfrm>
              <a:off x="8113404" y="2298287"/>
              <a:ext cx="635060" cy="634992"/>
            </a:xfrm>
            <a:prstGeom prst="ellipse">
              <a:avLst/>
            </a:prstGeom>
            <a:blipFill>
              <a:blip r:embed="rId11" cstate="print">
                <a:extLst>
                  <a:ext uri="{28A0092B-C50C-407E-A947-70E740481C1C}">
                    <a14:useLocalDpi xmlns:a14="http://schemas.microsoft.com/office/drawing/2010/main" val="0"/>
                  </a:ext>
                </a:extLst>
              </a:blip>
              <a:srcRect/>
              <a:stretch>
                <a:fillRect l="-17000" r="-17000"/>
              </a:stretch>
            </a:blipFill>
          </p:spPr>
          <p:style>
            <a:lnRef idx="3">
              <a:schemeClr val="lt1">
                <a:hueOff val="0"/>
                <a:satOff val="0"/>
                <a:lumOff val="0"/>
                <a:alphaOff val="0"/>
              </a:schemeClr>
            </a:lnRef>
            <a:fillRef idx="1">
              <a:scrgbClr r="0" g="0" b="0"/>
            </a:fillRef>
            <a:effectRef idx="1">
              <a:schemeClr val="accent2">
                <a:tint val="50000"/>
                <a:hueOff val="0"/>
                <a:satOff val="0"/>
                <a:lumOff val="0"/>
                <a:alphaOff val="0"/>
              </a:schemeClr>
            </a:effectRef>
            <a:fontRef idx="minor">
              <a:schemeClr val="lt1">
                <a:hueOff val="0"/>
                <a:satOff val="0"/>
                <a:lumOff val="0"/>
                <a:alphaOff val="0"/>
              </a:schemeClr>
            </a:fontRef>
          </p:style>
        </p:sp>
        <p:sp>
          <p:nvSpPr>
            <p:cNvPr id="30" name="29 Elipse"/>
            <p:cNvSpPr/>
            <p:nvPr/>
          </p:nvSpPr>
          <p:spPr>
            <a:xfrm>
              <a:off x="984612" y="2298287"/>
              <a:ext cx="635060" cy="634992"/>
            </a:xfrm>
            <a:prstGeom prst="ellipse">
              <a:avLst/>
            </a:prstGeom>
            <a:blipFill dpi="0" rotWithShape="1">
              <a:blip r:embed="rId12">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hemeClr val="accent2">
                <a:tint val="50000"/>
                <a:hueOff val="0"/>
                <a:satOff val="0"/>
                <a:lumOff val="0"/>
                <a:alphaOff val="0"/>
              </a:schemeClr>
            </a:fillRef>
            <a:effectRef idx="1">
              <a:schemeClr val="accent2">
                <a:tint val="50000"/>
                <a:hueOff val="0"/>
                <a:satOff val="0"/>
                <a:lumOff val="0"/>
                <a:alphaOff val="0"/>
              </a:schemeClr>
            </a:effectRef>
            <a:fontRef idx="minor">
              <a:schemeClr val="lt1">
                <a:hueOff val="0"/>
                <a:satOff val="0"/>
                <a:lumOff val="0"/>
                <a:alphaOff val="0"/>
              </a:schemeClr>
            </a:fontRef>
          </p:style>
        </p:sp>
      </p:grpSp>
      <p:grpSp>
        <p:nvGrpSpPr>
          <p:cNvPr id="47" name="46 Grupo"/>
          <p:cNvGrpSpPr/>
          <p:nvPr/>
        </p:nvGrpSpPr>
        <p:grpSpPr>
          <a:xfrm>
            <a:off x="3707904" y="4242407"/>
            <a:ext cx="906541" cy="792000"/>
            <a:chOff x="5899554" y="1979687"/>
            <a:chExt cx="906541" cy="628595"/>
          </a:xfrm>
        </p:grpSpPr>
        <p:sp>
          <p:nvSpPr>
            <p:cNvPr id="51" name="50 Rectángulo redondeado"/>
            <p:cNvSpPr/>
            <p:nvPr/>
          </p:nvSpPr>
          <p:spPr>
            <a:xfrm>
              <a:off x="5899554" y="1979687"/>
              <a:ext cx="906541" cy="566588"/>
            </a:xfrm>
            <a:prstGeom prst="roundRect">
              <a:avLst>
                <a:gd name="adj" fmla="val 10000"/>
              </a:avLst>
            </a:prstGeom>
          </p:spPr>
          <p:style>
            <a:lnRef idx="1">
              <a:schemeClr val="accent2">
                <a:hueOff val="2925949"/>
                <a:satOff val="-3649"/>
                <a:lumOff val="85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2" name="51 Rectángulo"/>
            <p:cNvSpPr/>
            <p:nvPr/>
          </p:nvSpPr>
          <p:spPr>
            <a:xfrm>
              <a:off x="5916149" y="1996282"/>
              <a:ext cx="873351" cy="612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Particulares de información</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(225)</a:t>
              </a:r>
              <a:endParaRPr lang="es-MX" sz="1050" kern="1200" dirty="0">
                <a:latin typeface="Arial" pitchFamily="34" charset="0"/>
                <a:cs typeface="Arial" pitchFamily="34" charset="0"/>
              </a:endParaRPr>
            </a:p>
          </p:txBody>
        </p:sp>
      </p:grpSp>
      <p:grpSp>
        <p:nvGrpSpPr>
          <p:cNvPr id="48" name="47 Grupo"/>
          <p:cNvGrpSpPr/>
          <p:nvPr/>
        </p:nvGrpSpPr>
        <p:grpSpPr>
          <a:xfrm>
            <a:off x="3707904" y="5022652"/>
            <a:ext cx="906541" cy="566588"/>
            <a:chOff x="5899554" y="2687923"/>
            <a:chExt cx="906541" cy="566588"/>
          </a:xfrm>
        </p:grpSpPr>
        <p:sp>
          <p:nvSpPr>
            <p:cNvPr id="49" name="48 Rectángulo redondeado"/>
            <p:cNvSpPr/>
            <p:nvPr/>
          </p:nvSpPr>
          <p:spPr>
            <a:xfrm>
              <a:off x="5899554" y="2687923"/>
              <a:ext cx="906541" cy="566588"/>
            </a:xfrm>
            <a:prstGeom prst="roundRect">
              <a:avLst>
                <a:gd name="adj" fmla="val 10000"/>
              </a:avLst>
            </a:prstGeom>
          </p:spPr>
          <p:style>
            <a:lnRef idx="1">
              <a:schemeClr val="accent2">
                <a:hueOff val="3511139"/>
                <a:satOff val="-4379"/>
                <a:lumOff val="10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49 Rectángulo"/>
            <p:cNvSpPr/>
            <p:nvPr/>
          </p:nvSpPr>
          <p:spPr>
            <a:xfrm>
              <a:off x="5916149" y="2704518"/>
              <a:ext cx="873351" cy="5333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Trámites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(0)</a:t>
              </a:r>
              <a:endParaRPr lang="es-MX" sz="1050" kern="1200" dirty="0">
                <a:latin typeface="Arial" pitchFamily="34" charset="0"/>
                <a:cs typeface="Arial" pitchFamily="34" charset="0"/>
              </a:endParaRPr>
            </a:p>
          </p:txBody>
        </p:sp>
      </p:grpSp>
    </p:spTree>
    <p:extLst>
      <p:ext uri="{BB962C8B-B14F-4D97-AF65-F5344CB8AC3E}">
        <p14:creationId xmlns:p14="http://schemas.microsoft.com/office/powerpoint/2010/main" val="4203472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2829312204"/>
              </p:ext>
            </p:extLst>
          </p:nvPr>
        </p:nvGraphicFramePr>
        <p:xfrm>
          <a:off x="179512" y="1316377"/>
          <a:ext cx="8856984" cy="5060065"/>
        </p:xfrm>
        <a:graphic>
          <a:graphicData uri="http://schemas.openxmlformats.org/drawingml/2006/table">
            <a:tbl>
              <a:tblPr firstRow="1" firstCol="1" bandRow="1">
                <a:tableStyleId>{EB9631B5-78F2-41C9-869B-9F39066F8104}</a:tableStyleId>
              </a:tblPr>
              <a:tblGrid>
                <a:gridCol w="1165579"/>
                <a:gridCol w="4577289"/>
                <a:gridCol w="3114116"/>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Comunicados de prensa</a:t>
                      </a:r>
                      <a:endParaRPr lang="es-MX" sz="1100" dirty="0">
                        <a:solidFill>
                          <a:srgbClr val="365F91"/>
                        </a:solidFill>
                        <a:effectLst/>
                        <a:latin typeface="Calibri"/>
                        <a:ea typeface="Calibri"/>
                        <a:cs typeface="Times New Roman"/>
                      </a:endParaRPr>
                    </a:p>
                  </a:txBody>
                  <a:tcPr marL="29815" marR="29815" marT="0" marB="0" anchor="ctr"/>
                </a:tc>
                <a:tc>
                  <a:txBody>
                    <a:bodyPr/>
                    <a:lstStyle/>
                    <a:p>
                      <a:pPr algn="just">
                        <a:lnSpc>
                          <a:spcPct val="115000"/>
                        </a:lnSpc>
                        <a:spcAft>
                          <a:spcPts val="0"/>
                        </a:spcAft>
                      </a:pPr>
                      <a:r>
                        <a:rPr lang="es-MX" sz="1100" dirty="0">
                          <a:effectLst/>
                        </a:rPr>
                        <a:t>Cuántos cubanos, de los denominados balseros, han sido ubicados, asegurados o detenidos en las costas de Quintana Roo en 2004, 2005, 2006 y en lo que va del 2007? Detallar e individualizar el lugar de la ubicación y el número de personas aseguradas; La Convención de las Naciones Unidas contra el Tráfico ilícito de Estupefacientes y sustancias sicotrópicas es el marco normativo para la cooperación internacional en contra del tráfico ilícito de drogas por mar. Asimismo la Convención de Viena de 1988 faculta a los Estados parte a abordar e inspeccionar los buques con pabellón extranjero implicados en el contrabando de drogas. México es parte de la Convención de Viena de 1988.La Secretaría de Marina tiene a su cargo la defensa nava contra amenazas externas, como son el tráfico de drogas, la piratería y el terrorismo. La Secretaría de Marina realiza patrullajes marítimos y operativos navales para garantizar la defensa naval. La Secretaria de Marina realiza acciones de interdicción marítima sobre buques participantes en el tráfico ilícito de drogas por mar, con bases en la Convención de las Naciones Unidas contra el Tráfico ilícito de Estupefacientes y sustancias sicotrópicas y en los acuerdo bilaterales para suprimir el tráfico ilícito por mar. Con base en lo anterior, solicito la siguiente información: 1)El número de buques con pabellón extranjero detenidos, abordados o inspeccionados, en altar mar, con base en el artículo 17 de la Convención de las Naciones Unidas contra el Tráfico ilícito de Estupefacientes y sustancias sicotrópicas, durante los años 2007, 2008 y 2009.2)La nacionalidad de los buques detenidos e inspeccionados por participar en el tráfico ilícito de drogas, con base en el artículo 17 de la Convención de las Naciones Unidas contra el Tráfico ilícito de Estupefacientes y sustancias sicotrópicas, durante los años 2007, 2008 y 2009</a:t>
                      </a:r>
                      <a:r>
                        <a:rPr lang="es-MX" sz="1100" dirty="0" smtClean="0">
                          <a:effectLst/>
                        </a:rPr>
                        <a:t>.</a:t>
                      </a:r>
                      <a:endParaRPr lang="es-MX" sz="1100" dirty="0">
                        <a:solidFill>
                          <a:srgbClr val="365F91"/>
                        </a:solidFill>
                        <a:effectLst/>
                        <a:latin typeface="Calibri"/>
                        <a:ea typeface="Calibri"/>
                        <a:cs typeface="Times New Roman"/>
                      </a:endParaRPr>
                    </a:p>
                  </a:txBody>
                  <a:tcPr marL="29815" marR="29815" marT="0" marB="0" anchor="ctr"/>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3"/>
                        </a:rPr>
                        <a:t>http://www.semar.gob.mx/s/sala-prensa.html</a:t>
                      </a:r>
                      <a:endParaRPr lang="es-MX" sz="1100" dirty="0">
                        <a:solidFill>
                          <a:srgbClr val="365F91"/>
                        </a:solidFill>
                        <a:effectLst/>
                        <a:latin typeface="Calibri"/>
                        <a:ea typeface="Calibri"/>
                        <a:cs typeface="Times New Roman"/>
                      </a:endParaRPr>
                    </a:p>
                  </a:txBody>
                  <a:tcPr marL="29815" marR="29815"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4"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3459796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1671915354"/>
              </p:ext>
            </p:extLst>
          </p:nvPr>
        </p:nvGraphicFramePr>
        <p:xfrm>
          <a:off x="179512" y="1316377"/>
          <a:ext cx="8856984" cy="5060065"/>
        </p:xfrm>
        <a:graphic>
          <a:graphicData uri="http://schemas.openxmlformats.org/drawingml/2006/table">
            <a:tbl>
              <a:tblPr firstRow="1" firstCol="1" bandRow="1">
                <a:tableStyleId>{EB9631B5-78F2-41C9-869B-9F39066F8104}</a:tableStyleId>
              </a:tblPr>
              <a:tblGrid>
                <a:gridCol w="1165579"/>
                <a:gridCol w="4577289"/>
                <a:gridCol w="3114116"/>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Comunicados de </a:t>
                      </a:r>
                      <a:r>
                        <a:rPr lang="es-MX" sz="1100" dirty="0" smtClean="0">
                          <a:effectLst/>
                        </a:rPr>
                        <a:t>prensa (Continúa)</a:t>
                      </a:r>
                      <a:endParaRPr lang="es-MX" sz="1100" dirty="0">
                        <a:solidFill>
                          <a:srgbClr val="365F91"/>
                        </a:solidFill>
                        <a:effectLst/>
                        <a:latin typeface="Calibri"/>
                        <a:ea typeface="Calibri"/>
                        <a:cs typeface="Times New Roman"/>
                      </a:endParaRPr>
                    </a:p>
                  </a:txBody>
                  <a:tcPr marL="29815" marR="29815" marT="0" marB="0" anchor="ctr"/>
                </a:tc>
                <a:tc>
                  <a:txBody>
                    <a:bodyPr/>
                    <a:lstStyle/>
                    <a:p>
                      <a:pPr algn="just">
                        <a:lnSpc>
                          <a:spcPct val="115000"/>
                        </a:lnSpc>
                        <a:spcAft>
                          <a:spcPts val="0"/>
                        </a:spcAft>
                      </a:pPr>
                      <a:r>
                        <a:rPr lang="es-MX" sz="1100" dirty="0" smtClean="0">
                          <a:effectLst/>
                        </a:rPr>
                        <a:t>3)Los </a:t>
                      </a:r>
                      <a:r>
                        <a:rPr lang="es-MX" sz="1100" dirty="0">
                          <a:effectLst/>
                        </a:rPr>
                        <a:t>tipos de medidas adoptadas sobre los buques implicados en el tráfico ilícito de drogas, con base en los párrafos 3 y 4 del artículo 17 de la Convención de las Naciones Unidas contra el Tráfico ilícito de Estupefacientes y sustancias sicotrópicas, durante los años 2007, 2008 y 20094)El número de solicitudes realizadas a los Estados parte para la autorización de la adopción de medidas sobre buques sospechosos de tráfico ilícito de drogas, con fundamento en el párrafo 3 del artículo 17 de la Convención de las Naciones Unidas contra el Tráfico ilícito de Estupefacientes y sustancias sicotrópicas, durante los años 2007, 2008 y 2009.5)El número de autorizaciones otorgadas a los Estados parte para la adopción de medidas sobre buques con pabellón mexicano implicados en el tráfico ilícito de drogas, con fundamento en el párrafo 3 del artículo 17 de la Convención de las Naciones Unidas contra el Tráfico ilícito de Estupefacientes y sustancias sicotrópicas, durante los años 2007, 2008 y 2009.6)El número de solicitudes denegadas a los Estados partes que requirieron la autorización para abordar e inspeccionar buques con pabellón mexicano implicados en el tráfico ilícito de drogas, con fundamento en el párrafo 3 del artículo 17 de la Convención de las Naciones Unidas contra el Tráfico ilícito de Estupefacientes y sustancias sicotrópicas, durante los años 2007, 2008 y 2009.7)El nombre de la autoridad mexicana encargada de recibir y responder las solicitudes de autorización realizadas por los Estados parte, con fundamento en los párrafos 3 y 4 de la Convención de las Naciones Unidas contra el Tráfico ilícito de Estupefacientes y sustancias sicotrópicas.8)Los acuerdo bilaterales o regionales suscritos por México con la finalidad de suprimir el tráfico ilícito de droga por mar, con base en el párrafo 9 la Convención de las Naciones Unidas contra el Tráfico ilícito de Estupefacientes y sustancias sicotrópicas, entre otros.</a:t>
                      </a:r>
                      <a:endParaRPr lang="es-MX" sz="1100" dirty="0">
                        <a:solidFill>
                          <a:srgbClr val="365F91"/>
                        </a:solidFill>
                        <a:effectLst/>
                        <a:latin typeface="Calibri"/>
                        <a:ea typeface="Calibri"/>
                        <a:cs typeface="Times New Roman"/>
                      </a:endParaRPr>
                    </a:p>
                  </a:txBody>
                  <a:tcPr marL="29815" marR="29815" marT="0" marB="0" anchor="ctr"/>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3"/>
                        </a:rPr>
                        <a:t>http://www.semar.gob.mx/s/sala-prensa.html</a:t>
                      </a:r>
                      <a:endParaRPr lang="es-MX" sz="1100" dirty="0">
                        <a:solidFill>
                          <a:srgbClr val="365F91"/>
                        </a:solidFill>
                        <a:effectLst/>
                        <a:latin typeface="Calibri"/>
                        <a:ea typeface="Calibri"/>
                        <a:cs typeface="Times New Roman"/>
                      </a:endParaRPr>
                    </a:p>
                  </a:txBody>
                  <a:tcPr marL="29815" marR="29815"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4"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32034050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3952779399"/>
              </p:ext>
            </p:extLst>
          </p:nvPr>
        </p:nvGraphicFramePr>
        <p:xfrm>
          <a:off x="179512" y="1316377"/>
          <a:ext cx="8856984" cy="4674493"/>
        </p:xfrm>
        <a:graphic>
          <a:graphicData uri="http://schemas.openxmlformats.org/drawingml/2006/table">
            <a:tbl>
              <a:tblPr firstRow="1" firstCol="1" bandRow="1">
                <a:tableStyleId>{EB9631B5-78F2-41C9-869B-9F39066F8104}</a:tableStyleId>
              </a:tblPr>
              <a:tblGrid>
                <a:gridCol w="1165579"/>
                <a:gridCol w="4577289"/>
                <a:gridCol w="3114116"/>
              </a:tblGrid>
              <a:tr h="240415">
                <a:tc>
                  <a:txBody>
                    <a:bodyPr/>
                    <a:lstStyle/>
                    <a:p>
                      <a:pPr algn="ctr">
                        <a:lnSpc>
                          <a:spcPct val="115000"/>
                        </a:lnSpc>
                        <a:spcAft>
                          <a:spcPts val="0"/>
                        </a:spcAft>
                      </a:pPr>
                      <a:r>
                        <a:rPr lang="es-MX" sz="1100" dirty="0">
                          <a:effectLst/>
                        </a:rPr>
                        <a:t>Categoría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100" dirty="0" smtClean="0">
                          <a:effectLst/>
                        </a:rPr>
                        <a:t>Argumentos que dan soporte a la categoría</a:t>
                      </a:r>
                      <a:endParaRPr lang="es-MX" sz="1100" dirty="0" smtClean="0">
                        <a:solidFill>
                          <a:srgbClr val="000000"/>
                        </a:solidFill>
                        <a:effectLst/>
                        <a:latin typeface="+mn-lt"/>
                        <a:ea typeface="Calibri"/>
                        <a:cs typeface="Times New Roman"/>
                      </a:endParaRPr>
                    </a:p>
                  </a:txBody>
                  <a:tcPr marL="57501" marR="57501" marT="0" marB="0" anchor="ctr"/>
                </a:tc>
                <a:tc>
                  <a:txBody>
                    <a:bodyPr/>
                    <a:lstStyle/>
                    <a:p>
                      <a:pPr algn="ctr">
                        <a:lnSpc>
                          <a:spcPct val="115000"/>
                        </a:lnSpc>
                        <a:spcAft>
                          <a:spcPts val="0"/>
                        </a:spcAft>
                      </a:pPr>
                      <a:r>
                        <a:rPr lang="es-MX" sz="1100" dirty="0">
                          <a:effectLst/>
                        </a:rPr>
                        <a:t>Marco </a:t>
                      </a:r>
                      <a:r>
                        <a:rPr lang="es-MX" sz="1100" dirty="0" smtClean="0">
                          <a:effectLst/>
                        </a:rPr>
                        <a:t>Legal</a:t>
                      </a:r>
                      <a:endParaRPr lang="es-MX" sz="1100" dirty="0">
                        <a:effectLst/>
                      </a:endParaRPr>
                    </a:p>
                  </a:txBody>
                  <a:tcPr marL="57501" marR="57501" marT="0" marB="0" anchor="ctr"/>
                </a:tc>
              </a:tr>
              <a:tr h="240415">
                <a:tc>
                  <a:txBody>
                    <a:bodyPr/>
                    <a:lstStyle/>
                    <a:p>
                      <a:pPr>
                        <a:lnSpc>
                          <a:spcPct val="115000"/>
                        </a:lnSpc>
                        <a:spcAft>
                          <a:spcPts val="0"/>
                        </a:spcAft>
                      </a:pPr>
                      <a:r>
                        <a:rPr lang="es-MX" sz="1100" dirty="0">
                          <a:effectLst/>
                        </a:rPr>
                        <a:t>Ciencia</a:t>
                      </a:r>
                      <a:endParaRPr lang="es-MX" sz="1100" dirty="0">
                        <a:solidFill>
                          <a:srgbClr val="365F91"/>
                        </a:solidFill>
                        <a:effectLst/>
                        <a:latin typeface="Calibri"/>
                        <a:ea typeface="Calibri"/>
                        <a:cs typeface="Times New Roman"/>
                      </a:endParaRPr>
                    </a:p>
                  </a:txBody>
                  <a:tcPr marL="57501" marR="57501" marT="0" marB="0" anchor="ctr"/>
                </a:tc>
                <a:tc>
                  <a:txBody>
                    <a:bodyPr/>
                    <a:lstStyle/>
                    <a:p>
                      <a:pPr algn="just">
                        <a:lnSpc>
                          <a:spcPct val="115000"/>
                        </a:lnSpc>
                        <a:spcAft>
                          <a:spcPts val="0"/>
                        </a:spcAft>
                      </a:pPr>
                      <a:r>
                        <a:rPr lang="es-MX" sz="1100" dirty="0">
                          <a:effectLst/>
                        </a:rPr>
                        <a:t>Que tipo de frecuencias utiliza la Secretaría de Marina en sus instalaciones y buques (si son de bandas o satelitales, no quiero saber el número de frecuencias porque sé que son restringidas), y si estas se ven afectadas por la delincuencia organizada; La Manifestación de Impacto Ambiental del Proyecto de Construcción de la SEMAR MIA 23QR2012H0013. Ya que por alguna razón no se encuentra disponible en la pagina de la SEMARNAT.</a:t>
                      </a:r>
                      <a:endParaRPr lang="es-MX" sz="1100" dirty="0">
                        <a:solidFill>
                          <a:srgbClr val="365F91"/>
                        </a:solidFill>
                        <a:effectLst/>
                        <a:latin typeface="Calibri"/>
                        <a:ea typeface="Calibri"/>
                        <a:cs typeface="Times New Roman"/>
                      </a:endParaRPr>
                    </a:p>
                  </a:txBody>
                  <a:tcPr marL="57501" marR="57501" marT="0" marB="0"/>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3"/>
                        </a:rPr>
                        <a:t>http://www.semar.gob.mx/s/informacion-sector/ciencia/ermexs.html</a:t>
                      </a:r>
                      <a:endParaRPr lang="es-MX" sz="1100" dirty="0">
                        <a:solidFill>
                          <a:srgbClr val="365F91"/>
                        </a:solidFill>
                        <a:effectLst/>
                        <a:latin typeface="Calibri"/>
                        <a:ea typeface="Calibri"/>
                        <a:cs typeface="Times New Roman"/>
                      </a:endParaRPr>
                    </a:p>
                  </a:txBody>
                  <a:tcPr marL="57501" marR="57501" marT="0" marB="0" anchor="ctr"/>
                </a:tc>
              </a:tr>
              <a:tr h="240415">
                <a:tc>
                  <a:txBody>
                    <a:bodyPr/>
                    <a:lstStyle/>
                    <a:p>
                      <a:pPr>
                        <a:lnSpc>
                          <a:spcPct val="115000"/>
                        </a:lnSpc>
                        <a:spcAft>
                          <a:spcPts val="0"/>
                        </a:spcAft>
                      </a:pPr>
                      <a:r>
                        <a:rPr lang="es-MX" sz="1100" dirty="0">
                          <a:effectLst/>
                        </a:rPr>
                        <a:t>Meteorología</a:t>
                      </a:r>
                      <a:endParaRPr lang="es-MX" sz="1100" dirty="0">
                        <a:solidFill>
                          <a:srgbClr val="365F91"/>
                        </a:solidFill>
                        <a:effectLst/>
                        <a:latin typeface="Calibri"/>
                        <a:ea typeface="Calibri"/>
                        <a:cs typeface="Times New Roman"/>
                      </a:endParaRPr>
                    </a:p>
                  </a:txBody>
                  <a:tcPr marL="57501" marR="57501" marT="0" marB="0" anchor="ctr"/>
                </a:tc>
                <a:tc>
                  <a:txBody>
                    <a:bodyPr/>
                    <a:lstStyle/>
                    <a:p>
                      <a:pPr algn="just">
                        <a:lnSpc>
                          <a:spcPct val="115000"/>
                        </a:lnSpc>
                        <a:spcAft>
                          <a:spcPts val="0"/>
                        </a:spcAft>
                      </a:pPr>
                      <a:r>
                        <a:rPr lang="es-MX" sz="1100" dirty="0">
                          <a:effectLst/>
                        </a:rPr>
                        <a:t>Quiero saber con ¿que programas y planes de emergencia cuenta la Secretaría de Marina Armada de México en caso de contingencias ambientales como un derrame petrolero o huracán? ; solicito información sobre la temporada de huracanes 2010 tanto para el Pacífico como para el Atlántico. Requiero fechas de inicio y fin de la temporada de huracanes. Nombres de los fenómenos y proyecciones de esta próxima temporada de huracanes y su impacto en México.</a:t>
                      </a:r>
                      <a:endParaRPr lang="es-MX" sz="1100" dirty="0">
                        <a:solidFill>
                          <a:srgbClr val="365F91"/>
                        </a:solidFill>
                        <a:effectLst/>
                        <a:latin typeface="Calibri"/>
                        <a:ea typeface="Calibri"/>
                        <a:cs typeface="Times New Roman"/>
                      </a:endParaRPr>
                    </a:p>
                  </a:txBody>
                  <a:tcPr marL="57501" marR="57501" marT="0" marB="0"/>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4"/>
                        </a:rPr>
                        <a:t>http://meteorologia.semar.gob.mx/</a:t>
                      </a:r>
                      <a:endParaRPr lang="es-MX" sz="1100" dirty="0">
                        <a:solidFill>
                          <a:srgbClr val="365F91"/>
                        </a:solidFill>
                        <a:effectLst/>
                        <a:latin typeface="Calibri"/>
                        <a:ea typeface="Calibri"/>
                        <a:cs typeface="Times New Roman"/>
                      </a:endParaRPr>
                    </a:p>
                  </a:txBody>
                  <a:tcPr marL="57501" marR="57501" marT="0" marB="0" anchor="ctr"/>
                </a:tc>
              </a:tr>
              <a:tr h="240415">
                <a:tc>
                  <a:txBody>
                    <a:bodyPr/>
                    <a:lstStyle/>
                    <a:p>
                      <a:pPr>
                        <a:lnSpc>
                          <a:spcPct val="115000"/>
                        </a:lnSpc>
                        <a:spcAft>
                          <a:spcPts val="0"/>
                        </a:spcAft>
                      </a:pPr>
                      <a:r>
                        <a:rPr lang="es-MX" sz="1100" dirty="0">
                          <a:effectLst/>
                        </a:rPr>
                        <a:t>Transparencia Focalizada</a:t>
                      </a:r>
                      <a:endParaRPr lang="es-MX" sz="1100" dirty="0">
                        <a:solidFill>
                          <a:srgbClr val="365F91"/>
                        </a:solidFill>
                        <a:effectLst/>
                        <a:latin typeface="Calibri"/>
                        <a:ea typeface="Calibri"/>
                        <a:cs typeface="Times New Roman"/>
                      </a:endParaRPr>
                    </a:p>
                  </a:txBody>
                  <a:tcPr marL="57501" marR="57501" marT="0" marB="0" anchor="ctr"/>
                </a:tc>
                <a:tc>
                  <a:txBody>
                    <a:bodyPr/>
                    <a:lstStyle/>
                    <a:p>
                      <a:pPr algn="just">
                        <a:lnSpc>
                          <a:spcPct val="115000"/>
                        </a:lnSpc>
                        <a:spcAft>
                          <a:spcPts val="0"/>
                        </a:spcAft>
                      </a:pPr>
                      <a:r>
                        <a:rPr lang="es-MX" sz="1100" dirty="0">
                          <a:effectLst/>
                        </a:rPr>
                        <a:t>Plan Nacional de Contingencias para prevenir y controlar derrames de hidrocarburos y otras sustancias nocivas al mar; solicito estudios de batimetría y sus planos correspondientes de zona costera comprendida entre punta cerritos y poblado mármol, colindante con el estero de la </a:t>
                      </a:r>
                      <a:r>
                        <a:rPr lang="es-MX" sz="1100" dirty="0" err="1">
                          <a:effectLst/>
                        </a:rPr>
                        <a:t>escopama</a:t>
                      </a:r>
                      <a:r>
                        <a:rPr lang="es-MX" sz="1100" dirty="0">
                          <a:effectLst/>
                        </a:rPr>
                        <a:t>, localizada en la ciudad de Mazatlán, municipio Mazatlán, estado de Sinaloa.</a:t>
                      </a:r>
                      <a:endParaRPr lang="es-MX" sz="1100" dirty="0">
                        <a:solidFill>
                          <a:srgbClr val="365F91"/>
                        </a:solidFill>
                        <a:effectLst/>
                        <a:latin typeface="Calibri"/>
                        <a:ea typeface="Calibri"/>
                        <a:cs typeface="Times New Roman"/>
                      </a:endParaRPr>
                    </a:p>
                  </a:txBody>
                  <a:tcPr marL="57501" marR="57501" marT="0" marB="0"/>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5"/>
                        </a:rPr>
                        <a:t>http://www.semar.gob.mx/s/transparencia/transparencia-focalizada.html</a:t>
                      </a:r>
                      <a:endParaRPr lang="es-MX" sz="1100" dirty="0">
                        <a:solidFill>
                          <a:srgbClr val="365F91"/>
                        </a:solidFill>
                        <a:effectLst/>
                        <a:latin typeface="Calibri"/>
                        <a:ea typeface="Calibri"/>
                        <a:cs typeface="Times New Roman"/>
                      </a:endParaRPr>
                    </a:p>
                  </a:txBody>
                  <a:tcPr marL="57501" marR="57501" marT="0" marB="0" anchor="ctr"/>
                </a:tc>
              </a:tr>
              <a:tr h="240415">
                <a:tc>
                  <a:txBody>
                    <a:bodyPr/>
                    <a:lstStyle/>
                    <a:p>
                      <a:pPr>
                        <a:lnSpc>
                          <a:spcPct val="115000"/>
                        </a:lnSpc>
                        <a:spcAft>
                          <a:spcPts val="0"/>
                        </a:spcAft>
                      </a:pPr>
                      <a:r>
                        <a:rPr lang="es-MX" sz="1100" dirty="0">
                          <a:effectLst/>
                        </a:rPr>
                        <a:t>Unidades Aeronavales de la Armada de México</a:t>
                      </a:r>
                      <a:endParaRPr lang="es-MX" sz="1100" dirty="0">
                        <a:solidFill>
                          <a:srgbClr val="365F91"/>
                        </a:solidFill>
                        <a:effectLst/>
                        <a:latin typeface="Calibri"/>
                        <a:ea typeface="Calibri"/>
                        <a:cs typeface="Times New Roman"/>
                      </a:endParaRPr>
                    </a:p>
                  </a:txBody>
                  <a:tcPr marL="57501" marR="57501" marT="0" marB="0" anchor="ctr"/>
                </a:tc>
                <a:tc>
                  <a:txBody>
                    <a:bodyPr/>
                    <a:lstStyle/>
                    <a:p>
                      <a:pPr algn="just">
                        <a:lnSpc>
                          <a:spcPct val="115000"/>
                        </a:lnSpc>
                        <a:spcAft>
                          <a:spcPts val="0"/>
                        </a:spcAft>
                      </a:pPr>
                      <a:r>
                        <a:rPr lang="es-MX" sz="1100" dirty="0">
                          <a:effectLst/>
                        </a:rPr>
                        <a:t>Variedad de equipo aéreo que se utiliza; Amablemente solicito información referente al año de adquisición, modelo, año de la compra y cantidad adquirida, de las aeronaves de ala fija y rotativa de la Aviación Naval de la Armada de México, incluyendo los aviones de vigilancia E-2C HAWKEYE de fabricación norteamericana, adquiridos a Israel.</a:t>
                      </a:r>
                      <a:endParaRPr lang="es-MX" sz="1100" dirty="0">
                        <a:solidFill>
                          <a:srgbClr val="365F91"/>
                        </a:solidFill>
                        <a:effectLst/>
                        <a:latin typeface="Calibri"/>
                        <a:ea typeface="Calibri"/>
                        <a:cs typeface="Times New Roman"/>
                      </a:endParaRPr>
                    </a:p>
                  </a:txBody>
                  <a:tcPr marL="57501" marR="57501" marT="0" marB="0"/>
                </a:tc>
                <a:tc>
                  <a:txBody>
                    <a:bodyPr/>
                    <a:lstStyle/>
                    <a:p>
                      <a:pPr algn="just">
                        <a:lnSpc>
                          <a:spcPct val="115000"/>
                        </a:lnSpc>
                        <a:spcAft>
                          <a:spcPts val="0"/>
                        </a:spcAft>
                      </a:pPr>
                      <a:r>
                        <a:rPr lang="es-MX" sz="1100" dirty="0">
                          <a:effectLst/>
                        </a:rPr>
                        <a:t>Se sugiere revisar el vínculo:</a:t>
                      </a:r>
                    </a:p>
                    <a:p>
                      <a:pPr algn="just">
                        <a:lnSpc>
                          <a:spcPct val="115000"/>
                        </a:lnSpc>
                        <a:spcAft>
                          <a:spcPts val="0"/>
                        </a:spcAft>
                      </a:pPr>
                      <a:r>
                        <a:rPr lang="es-MX" sz="1100" u="sng" dirty="0">
                          <a:effectLst/>
                          <a:hlinkClick r:id="rId6"/>
                        </a:rPr>
                        <a:t>http://www.semar.gob.mx/s/armada-mexico/galeria-fotografica/unidades-aeronavales.html</a:t>
                      </a:r>
                      <a:endParaRPr lang="es-MX" sz="1100" dirty="0">
                        <a:solidFill>
                          <a:srgbClr val="365F91"/>
                        </a:solidFill>
                        <a:effectLst/>
                        <a:latin typeface="Calibri"/>
                        <a:ea typeface="Calibri"/>
                        <a:cs typeface="Times New Roman"/>
                      </a:endParaRPr>
                    </a:p>
                  </a:txBody>
                  <a:tcPr marL="57501" marR="57501" marT="0" marB="0" anchor="ctr"/>
                </a:tc>
              </a:tr>
            </a:tbl>
          </a:graphicData>
        </a:graphic>
      </p:graphicFrame>
      <p:sp>
        <p:nvSpPr>
          <p:cNvPr id="4" name="3 CuadroTexto"/>
          <p:cNvSpPr txBox="1"/>
          <p:nvPr/>
        </p:nvSpPr>
        <p:spPr>
          <a:xfrm>
            <a:off x="8123423" y="672951"/>
            <a:ext cx="769057" cy="307777"/>
          </a:xfrm>
          <a:prstGeom prst="rect">
            <a:avLst/>
          </a:prstGeom>
          <a:noFill/>
        </p:spPr>
        <p:txBody>
          <a:bodyPr wrap="none" rtlCol="0">
            <a:spAutoFit/>
          </a:bodyPr>
          <a:lstStyle/>
          <a:p>
            <a:r>
              <a:rPr lang="es-MX" sz="1400" dirty="0" smtClean="0">
                <a:solidFill>
                  <a:schemeClr val="accent4">
                    <a:lumMod val="75000"/>
                  </a:schemeClr>
                </a:solidFill>
                <a:hlinkClick r:id="rId7" action="ppaction://hlinksldjump"/>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572564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457200" indent="-457200" algn="just">
              <a:buFont typeface="Arial" pitchFamily="34" charset="0"/>
              <a:buChar char="•"/>
            </a:pPr>
            <a:r>
              <a:rPr lang="es-MX" sz="2800" dirty="0"/>
              <a:t>Para identificar la cantidad de solicitudes de información </a:t>
            </a:r>
            <a:r>
              <a:rPr lang="es-MX" sz="2800" dirty="0" smtClean="0"/>
              <a:t>se </a:t>
            </a:r>
            <a:r>
              <a:rPr lang="es-MX" sz="2800" dirty="0"/>
              <a:t>estudia a la </a:t>
            </a:r>
            <a:r>
              <a:rPr lang="es-MX" sz="2800" b="1" dirty="0"/>
              <a:t>población</a:t>
            </a:r>
            <a:r>
              <a:rPr lang="es-MX" sz="2800" dirty="0"/>
              <a:t> por sujeto obligado </a:t>
            </a:r>
            <a:r>
              <a:rPr lang="es-MX" sz="2800" dirty="0" smtClean="0"/>
              <a:t>partiendo </a:t>
            </a:r>
            <a:r>
              <a:rPr lang="es-MX" sz="2800" dirty="0"/>
              <a:t>de la base de datos de solicitudes de cada uno </a:t>
            </a:r>
            <a:r>
              <a:rPr lang="es-MX" sz="2800" dirty="0" smtClean="0"/>
              <a:t>de ellos, </a:t>
            </a:r>
            <a:r>
              <a:rPr lang="es-MX" sz="2800" dirty="0"/>
              <a:t>en este caso </a:t>
            </a:r>
            <a:r>
              <a:rPr lang="es-MX" sz="2800" dirty="0" smtClean="0"/>
              <a:t>la SEMAR. </a:t>
            </a:r>
          </a:p>
          <a:p>
            <a:pPr marL="457200" indent="-457200" algn="just">
              <a:buFont typeface="Arial" pitchFamily="34" charset="0"/>
              <a:buChar char="•"/>
            </a:pPr>
            <a:r>
              <a:rPr lang="es-MX" sz="2800" dirty="0" smtClean="0"/>
              <a:t>La población se compone de </a:t>
            </a:r>
            <a:r>
              <a:rPr lang="es-MX" sz="2800" b="1" dirty="0" smtClean="0"/>
              <a:t>4,955</a:t>
            </a:r>
            <a:r>
              <a:rPr lang="es-MX" sz="2800" dirty="0" smtClean="0"/>
              <a:t> solicitudes de información.</a:t>
            </a:r>
          </a:p>
          <a:p>
            <a:pPr marL="457200" indent="-457200" algn="just">
              <a:buFont typeface="Arial" pitchFamily="34" charset="0"/>
              <a:buChar char="•"/>
            </a:pPr>
            <a:r>
              <a:rPr lang="es-MX" sz="2800" dirty="0" smtClean="0"/>
              <a:t>Correspondiente al periodo de </a:t>
            </a:r>
            <a:r>
              <a:rPr lang="es-MX" sz="2800" b="1" dirty="0" smtClean="0"/>
              <a:t>junio de 2003 </a:t>
            </a:r>
            <a:r>
              <a:rPr lang="es-MX" sz="2800" dirty="0" smtClean="0"/>
              <a:t>a </a:t>
            </a:r>
            <a:r>
              <a:rPr lang="es-MX" sz="2800" b="1" dirty="0" smtClean="0"/>
              <a:t>marzo de 2013</a:t>
            </a:r>
            <a:r>
              <a:rPr lang="es-MX" sz="2800" dirty="0" smtClean="0"/>
              <a:t>.</a:t>
            </a:r>
            <a:endParaRPr lang="es-MX" sz="2800" dirty="0"/>
          </a:p>
        </p:txBody>
      </p:sp>
      <p:sp>
        <p:nvSpPr>
          <p:cNvPr id="3" name="1 Título"/>
          <p:cNvSpPr txBox="1">
            <a:spLocks/>
          </p:cNvSpPr>
          <p:nvPr/>
        </p:nvSpPr>
        <p:spPr>
          <a:xfrm>
            <a:off x="1907704" y="331719"/>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Población</a:t>
            </a:r>
            <a:endParaRPr lang="es-MX" sz="3000" dirty="0"/>
          </a:p>
        </p:txBody>
      </p:sp>
    </p:spTree>
    <p:extLst>
      <p:ext uri="{BB962C8B-B14F-4D97-AF65-F5344CB8AC3E}">
        <p14:creationId xmlns:p14="http://schemas.microsoft.com/office/powerpoint/2010/main" val="367739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16488" y="1600201"/>
            <a:ext cx="8748000" cy="1900808"/>
          </a:xfrm>
        </p:spPr>
        <p:txBody>
          <a:bodyPr>
            <a:normAutofit/>
          </a:bodyPr>
          <a:lstStyle/>
          <a:p>
            <a:pPr marL="0" indent="0" algn="just">
              <a:buNone/>
            </a:pPr>
            <a:r>
              <a:rPr lang="es-MX" sz="2800" dirty="0"/>
              <a:t>El </a:t>
            </a:r>
            <a:r>
              <a:rPr lang="es-MX" sz="2800" b="1" dirty="0"/>
              <a:t>tamaño</a:t>
            </a:r>
            <a:r>
              <a:rPr lang="es-MX" sz="2800" dirty="0"/>
              <a:t> de la muestra se realiza utilizando la </a:t>
            </a:r>
            <a:r>
              <a:rPr lang="es-MX" sz="2800" dirty="0" smtClean="0"/>
              <a:t>fórmula para el tamaño muestral, </a:t>
            </a:r>
            <a:r>
              <a:rPr lang="es-MX" sz="2800" dirty="0"/>
              <a:t>una vez obtenido </a:t>
            </a:r>
            <a:r>
              <a:rPr lang="es-MX" sz="2800" dirty="0" smtClean="0"/>
              <a:t>se </a:t>
            </a:r>
            <a:r>
              <a:rPr lang="es-MX" sz="2800" dirty="0"/>
              <a:t>realiza la selección aleatoria de las </a:t>
            </a:r>
            <a:r>
              <a:rPr lang="es-MX" sz="2800" dirty="0" smtClean="0"/>
              <a:t>solicitudes.</a:t>
            </a:r>
            <a:endParaRPr lang="es-MX" sz="2800" dirty="0"/>
          </a:p>
        </p:txBody>
      </p:sp>
      <p:sp>
        <p:nvSpPr>
          <p:cNvPr id="3" name="1 Título"/>
          <p:cNvSpPr txBox="1">
            <a:spLocks/>
          </p:cNvSpPr>
          <p:nvPr/>
        </p:nvSpPr>
        <p:spPr>
          <a:xfrm>
            <a:off x="1907704" y="403727"/>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Muestra</a:t>
            </a:r>
          </a:p>
        </p:txBody>
      </p:sp>
      <mc:AlternateContent xmlns:mc="http://schemas.openxmlformats.org/markup-compatibility/2006" xmlns:a14="http://schemas.microsoft.com/office/drawing/2010/main">
        <mc:Choice Requires="a14">
          <p:sp>
            <p:nvSpPr>
              <p:cNvPr id="4" name="3 Rectángulo"/>
              <p:cNvSpPr/>
              <p:nvPr/>
            </p:nvSpPr>
            <p:spPr>
              <a:xfrm>
                <a:off x="2607327" y="3717032"/>
                <a:ext cx="3966322" cy="25679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1400" i="1" dirty="0" smtClean="0"/>
                  <a:t>Tamaño Muestral</a:t>
                </a:r>
              </a:p>
              <a:p>
                <a:pPr algn="ctr"/>
                <a:endParaRPr lang="es-MX" sz="1400" i="1" dirty="0" smtClean="0"/>
              </a:p>
              <a:p>
                <a:pPr/>
                <a14:m>
                  <m:oMathPara xmlns:m="http://schemas.openxmlformats.org/officeDocument/2006/math">
                    <m:oMathParaPr>
                      <m:jc m:val="centerGroup"/>
                    </m:oMathParaPr>
                    <m:oMath xmlns:m="http://schemas.openxmlformats.org/officeDocument/2006/math">
                      <m:r>
                        <a:rPr lang="es-MX" sz="1400" i="1">
                          <a:latin typeface="Cambria Math"/>
                        </a:rPr>
                        <m:t>𝑛</m:t>
                      </m:r>
                      <m:r>
                        <a:rPr lang="es-MX" sz="1400" i="1">
                          <a:latin typeface="Cambria Math"/>
                        </a:rPr>
                        <m:t>=</m:t>
                      </m:r>
                      <m:f>
                        <m:fPr>
                          <m:ctrlPr>
                            <a:rPr lang="es-MX" sz="1400" i="1">
                              <a:latin typeface="Cambria Math"/>
                            </a:rPr>
                          </m:ctrlPr>
                        </m:fPr>
                        <m:num>
                          <m:sSubSup>
                            <m:sSubSupPr>
                              <m:ctrlPr>
                                <a:rPr lang="es-MX" sz="1400" i="1">
                                  <a:latin typeface="Cambria Math"/>
                                </a:rPr>
                              </m:ctrlPr>
                            </m:sSubSupPr>
                            <m:e>
                              <m:r>
                                <a:rPr lang="es-MX" sz="1400" i="1">
                                  <a:latin typeface="Cambria Math"/>
                                </a:rPr>
                                <m:t>𝑁𝑍</m:t>
                              </m:r>
                            </m:e>
                            <m:sub>
                              <m:r>
                                <a:rPr lang="es-MX" sz="1400" i="1">
                                  <a:latin typeface="Cambria Math"/>
                                </a:rPr>
                                <m:t>𝛼</m:t>
                              </m:r>
                            </m:sub>
                            <m:sup>
                              <m:r>
                                <a:rPr lang="es-MX" sz="1400" i="1">
                                  <a:latin typeface="Cambria Math"/>
                                </a:rPr>
                                <m:t>2</m:t>
                              </m:r>
                            </m:sup>
                          </m:sSubSup>
                          <m:r>
                            <a:rPr lang="es-MX" sz="1400" i="1">
                              <a:latin typeface="Cambria Math"/>
                            </a:rPr>
                            <m:t>𝑝𝑞</m:t>
                          </m:r>
                        </m:num>
                        <m:den>
                          <m:sSup>
                            <m:sSupPr>
                              <m:ctrlPr>
                                <a:rPr lang="es-MX" sz="1400" i="1">
                                  <a:latin typeface="Cambria Math"/>
                                </a:rPr>
                              </m:ctrlPr>
                            </m:sSupPr>
                            <m:e>
                              <m:r>
                                <a:rPr lang="es-MX" sz="1400" i="1">
                                  <a:latin typeface="Cambria Math"/>
                                </a:rPr>
                                <m:t>𝑑</m:t>
                              </m:r>
                            </m:e>
                            <m:sup>
                              <m:r>
                                <a:rPr lang="es-MX" sz="1400" i="1">
                                  <a:latin typeface="Cambria Math"/>
                                </a:rPr>
                                <m:t>2</m:t>
                              </m:r>
                            </m:sup>
                          </m:sSup>
                          <m:d>
                            <m:dPr>
                              <m:ctrlPr>
                                <a:rPr lang="es-MX" sz="1400" i="1">
                                  <a:latin typeface="Cambria Math"/>
                                </a:rPr>
                              </m:ctrlPr>
                            </m:dPr>
                            <m:e>
                              <m:r>
                                <a:rPr lang="es-MX" sz="1400" i="1">
                                  <a:latin typeface="Cambria Math"/>
                                </a:rPr>
                                <m:t>𝑁</m:t>
                              </m:r>
                              <m:r>
                                <a:rPr lang="es-MX" sz="1400" i="1">
                                  <a:latin typeface="Cambria Math"/>
                                </a:rPr>
                                <m:t>−1</m:t>
                              </m:r>
                            </m:e>
                          </m:d>
                          <m:r>
                            <a:rPr lang="es-MX" sz="1400" i="1">
                              <a:latin typeface="Cambria Math"/>
                            </a:rPr>
                            <m:t>+</m:t>
                          </m:r>
                          <m:sSubSup>
                            <m:sSubSupPr>
                              <m:ctrlPr>
                                <a:rPr lang="es-MX" sz="1400" i="1">
                                  <a:latin typeface="Cambria Math"/>
                                </a:rPr>
                              </m:ctrlPr>
                            </m:sSubSupPr>
                            <m:e>
                              <m:r>
                                <a:rPr lang="es-MX" sz="1400" i="1">
                                  <a:latin typeface="Cambria Math"/>
                                </a:rPr>
                                <m:t>𝑍</m:t>
                              </m:r>
                            </m:e>
                            <m:sub>
                              <m:r>
                                <a:rPr lang="es-MX" sz="1400" i="1">
                                  <a:latin typeface="Cambria Math"/>
                                </a:rPr>
                                <m:t>𝛼</m:t>
                              </m:r>
                            </m:sub>
                            <m:sup>
                              <m:r>
                                <a:rPr lang="es-MX" sz="1400" i="1">
                                  <a:latin typeface="Cambria Math"/>
                                </a:rPr>
                                <m:t>2</m:t>
                              </m:r>
                            </m:sup>
                          </m:sSubSup>
                          <m:r>
                            <a:rPr lang="es-MX" sz="1400" i="1">
                              <a:latin typeface="Cambria Math"/>
                            </a:rPr>
                            <m:t>𝑝𝑞</m:t>
                          </m:r>
                        </m:den>
                      </m:f>
                      <m:r>
                        <a:rPr lang="es-MX" sz="1400" b="0" i="1" smtClean="0">
                          <a:latin typeface="Cambria Math"/>
                        </a:rPr>
                        <m:t>=225 (30 </m:t>
                      </m:r>
                      <m:r>
                        <a:rPr lang="es-MX" sz="1400" b="0" i="1" smtClean="0">
                          <a:latin typeface="Cambria Math"/>
                        </a:rPr>
                        <m:t>𝑒𝑛</m:t>
                      </m:r>
                      <m:r>
                        <a:rPr lang="es-MX" sz="1400" b="0" i="1" smtClean="0">
                          <a:latin typeface="Cambria Math"/>
                        </a:rPr>
                        <m:t> </m:t>
                      </m:r>
                      <m:r>
                        <a:rPr lang="es-MX" sz="1400" b="0" i="1" smtClean="0">
                          <a:latin typeface="Cambria Math"/>
                        </a:rPr>
                        <m:t>𝑝</m:t>
                      </m:r>
                      <m:r>
                        <a:rPr lang="es-MX" sz="1400" b="0" i="1" smtClean="0">
                          <a:latin typeface="Cambria Math"/>
                        </a:rPr>
                        <m:t>é</m:t>
                      </m:r>
                      <m:r>
                        <a:rPr lang="es-MX" sz="1400" b="0" i="1" smtClean="0">
                          <a:latin typeface="Cambria Math"/>
                        </a:rPr>
                        <m:t>𝑟𝑑𝑖𝑑𝑎𝑠</m:t>
                      </m:r>
                      <m:r>
                        <a:rPr lang="es-MX" sz="1400" b="0" i="1" smtClean="0">
                          <a:latin typeface="Cambria Math"/>
                        </a:rPr>
                        <m:t>)</m:t>
                      </m:r>
                    </m:oMath>
                  </m:oMathPara>
                </a14:m>
                <a:endParaRPr lang="es-MX" sz="1400" dirty="0"/>
              </a:p>
              <a:p>
                <a:endParaRPr lang="es-MX" sz="1400" dirty="0" smtClean="0"/>
              </a:p>
              <a:p>
                <a:r>
                  <a:rPr lang="es-MX" sz="1400" dirty="0" smtClean="0"/>
                  <a:t>Donde</a:t>
                </a:r>
                <a:r>
                  <a:rPr lang="es-MX" sz="1400" dirty="0"/>
                  <a:t>:</a:t>
                </a:r>
              </a:p>
              <a:p>
                <a:r>
                  <a:rPr lang="es-MX" sz="1400" dirty="0"/>
                  <a:t>N = Total de la </a:t>
                </a:r>
                <a:r>
                  <a:rPr lang="es-MX" sz="1400" dirty="0" smtClean="0"/>
                  <a:t>población (4,955)</a:t>
                </a:r>
                <a:endParaRPr lang="es-MX" sz="1400" dirty="0"/>
              </a:p>
              <a:p>
                <a14:m>
                  <m:oMath xmlns:m="http://schemas.openxmlformats.org/officeDocument/2006/math">
                    <m:sSubSup>
                      <m:sSubSupPr>
                        <m:ctrlPr>
                          <a:rPr lang="es-MX" sz="1400" i="1">
                            <a:latin typeface="Cambria Math"/>
                          </a:rPr>
                        </m:ctrlPr>
                      </m:sSubSupPr>
                      <m:e>
                        <m:r>
                          <a:rPr lang="es-MX" sz="1400" i="1">
                            <a:latin typeface="Cambria Math"/>
                          </a:rPr>
                          <m:t>𝑍</m:t>
                        </m:r>
                      </m:e>
                      <m:sub>
                        <m:r>
                          <a:rPr lang="es-MX" sz="1400" i="1">
                            <a:latin typeface="Cambria Math"/>
                          </a:rPr>
                          <m:t>𝛼</m:t>
                        </m:r>
                      </m:sub>
                      <m:sup>
                        <m:r>
                          <a:rPr lang="es-MX" sz="1400" i="1">
                            <a:latin typeface="Cambria Math"/>
                          </a:rPr>
                          <m:t>2</m:t>
                        </m:r>
                      </m:sup>
                    </m:sSubSup>
                  </m:oMath>
                </a14:m>
                <a:r>
                  <a:rPr lang="es-MX" sz="1400" dirty="0"/>
                  <a:t> = 1.96</a:t>
                </a:r>
                <a:r>
                  <a:rPr lang="es-MX" sz="1400" baseline="30000" dirty="0"/>
                  <a:t>2</a:t>
                </a:r>
                <a:r>
                  <a:rPr lang="es-MX" sz="1400" dirty="0"/>
                  <a:t> (con un nivel de significancia del 95%) </a:t>
                </a:r>
              </a:p>
              <a:p>
                <a:r>
                  <a:rPr lang="es-MX" sz="1400" dirty="0"/>
                  <a:t>p = proporción esperada (en este caso 5% = 0.05) </a:t>
                </a:r>
              </a:p>
              <a:p>
                <a:r>
                  <a:rPr lang="es-MX" sz="1400" dirty="0"/>
                  <a:t>q = 1 – p (en este caso 1 – 0.05 = 0.95) </a:t>
                </a:r>
              </a:p>
              <a:p>
                <a:r>
                  <a:rPr lang="es-MX" sz="1400" dirty="0"/>
                  <a:t>d = precisión (en este caso deseamos un </a:t>
                </a:r>
                <a:r>
                  <a:rPr lang="es-MX" sz="1400" dirty="0" smtClean="0"/>
                  <a:t>3%) </a:t>
                </a:r>
                <a:endParaRPr lang="es-MX" sz="1400" dirty="0"/>
              </a:p>
            </p:txBody>
          </p:sp>
        </mc:Choice>
        <mc:Fallback xmlns="">
          <p:sp>
            <p:nvSpPr>
              <p:cNvPr id="4" name="3 Rectángulo"/>
              <p:cNvSpPr>
                <a:spLocks noRot="1" noChangeAspect="1" noMove="1" noResize="1" noEditPoints="1" noAdjustHandles="1" noChangeArrowheads="1" noChangeShapeType="1" noTextEdit="1"/>
              </p:cNvSpPr>
              <p:nvPr/>
            </p:nvSpPr>
            <p:spPr>
              <a:xfrm>
                <a:off x="2607327" y="3717032"/>
                <a:ext cx="3966322" cy="2567947"/>
              </a:xfrm>
              <a:prstGeom prst="rect">
                <a:avLst/>
              </a:prstGeom>
              <a:blipFill rotWithShape="1">
                <a:blip r:embed="rId2"/>
                <a:stretch>
                  <a:fillRect l="-153"/>
                </a:stretch>
              </a:blipFill>
            </p:spPr>
            <p:txBody>
              <a:bodyPr/>
              <a:lstStyle/>
              <a:p>
                <a:r>
                  <a:rPr lang="es-MX">
                    <a:noFill/>
                  </a:rPr>
                  <a:t> </a:t>
                </a:r>
              </a:p>
            </p:txBody>
          </p:sp>
        </mc:Fallback>
      </mc:AlternateContent>
    </p:spTree>
    <p:extLst>
      <p:ext uri="{BB962C8B-B14F-4D97-AF65-F5344CB8AC3E}">
        <p14:creationId xmlns:p14="http://schemas.microsoft.com/office/powerpoint/2010/main" val="2155292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16488" y="1412777"/>
            <a:ext cx="8748000" cy="1872208"/>
          </a:xfrm>
        </p:spPr>
        <p:txBody>
          <a:bodyPr>
            <a:noAutofit/>
          </a:bodyPr>
          <a:lstStyle/>
          <a:p>
            <a:pPr marL="0" indent="0" algn="just">
              <a:buNone/>
            </a:pPr>
            <a:r>
              <a:rPr lang="es-MX" sz="2800" dirty="0" smtClean="0"/>
              <a:t>A partir del análisis detallado de las solicitudes con que cuenta la muestra, se definen </a:t>
            </a:r>
            <a:r>
              <a:rPr lang="es-MX" sz="2800" b="1" dirty="0" smtClean="0"/>
              <a:t>conceptos</a:t>
            </a:r>
            <a:r>
              <a:rPr lang="es-MX" sz="2800" dirty="0" smtClean="0"/>
              <a:t> que permiten establecer las </a:t>
            </a:r>
            <a:r>
              <a:rPr lang="es-MX" sz="2800" b="1" dirty="0" smtClean="0"/>
              <a:t>categorías</a:t>
            </a:r>
            <a:r>
              <a:rPr lang="es-MX" sz="2800" dirty="0" smtClean="0"/>
              <a:t>.</a:t>
            </a:r>
          </a:p>
          <a:p>
            <a:pPr marL="0" indent="0">
              <a:buNone/>
            </a:pPr>
            <a:r>
              <a:rPr lang="es-MX" sz="2800" dirty="0" smtClean="0"/>
              <a:t>Las categorías encontradas para la SEMAR son: </a:t>
            </a:r>
          </a:p>
        </p:txBody>
      </p:sp>
      <p:sp>
        <p:nvSpPr>
          <p:cNvPr id="3"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Conceptos y categorías</a:t>
            </a:r>
            <a:endParaRPr lang="es-MX" sz="3000" dirty="0"/>
          </a:p>
        </p:txBody>
      </p:sp>
      <p:sp>
        <p:nvSpPr>
          <p:cNvPr id="6" name="5 Rectángulo"/>
          <p:cNvSpPr/>
          <p:nvPr/>
        </p:nvSpPr>
        <p:spPr>
          <a:xfrm>
            <a:off x="465110" y="3427253"/>
            <a:ext cx="4572000" cy="3170099"/>
          </a:xfrm>
          <a:prstGeom prst="rect">
            <a:avLst/>
          </a:prstGeom>
        </p:spPr>
        <p:txBody>
          <a:bodyPr>
            <a:spAutoFit/>
          </a:bodyPr>
          <a:lstStyle/>
          <a:p>
            <a:pPr marL="342900" lvl="0" indent="-342900">
              <a:buFont typeface="Arial" pitchFamily="34" charset="0"/>
              <a:buChar char="•"/>
            </a:pPr>
            <a:r>
              <a:rPr lang="es-MX" sz="2000" dirty="0"/>
              <a:t>Biblioteca SEMAR</a:t>
            </a:r>
          </a:p>
          <a:p>
            <a:pPr marL="342900" lvl="0" indent="-342900">
              <a:buFont typeface="Arial" pitchFamily="34" charset="0"/>
              <a:buChar char="•"/>
            </a:pPr>
            <a:r>
              <a:rPr lang="es-MX" sz="2000" dirty="0"/>
              <a:t>Ciencia</a:t>
            </a:r>
          </a:p>
          <a:p>
            <a:pPr marL="342900" lvl="0" indent="-342900">
              <a:buFont typeface="Arial" pitchFamily="34" charset="0"/>
              <a:buChar char="•"/>
            </a:pPr>
            <a:r>
              <a:rPr lang="es-MX" sz="2000" dirty="0"/>
              <a:t>Comunicados de prensa</a:t>
            </a:r>
          </a:p>
          <a:p>
            <a:pPr marL="342900" lvl="0" indent="-342900">
              <a:buFont typeface="Arial" pitchFamily="34" charset="0"/>
              <a:buChar char="•"/>
            </a:pPr>
            <a:r>
              <a:rPr lang="es-MX" sz="2000" dirty="0"/>
              <a:t>Contacto ciudadano</a:t>
            </a:r>
          </a:p>
          <a:p>
            <a:pPr marL="342900" lvl="0" indent="-342900">
              <a:buFont typeface="Arial" pitchFamily="34" charset="0"/>
              <a:buChar char="•"/>
            </a:pPr>
            <a:r>
              <a:rPr lang="es-MX" sz="2000" dirty="0"/>
              <a:t>Contrataciones</a:t>
            </a:r>
          </a:p>
          <a:p>
            <a:pPr marL="342900" lvl="0" indent="-342900">
              <a:buFont typeface="Arial" pitchFamily="34" charset="0"/>
              <a:buChar char="•"/>
            </a:pPr>
            <a:r>
              <a:rPr lang="es-MX" sz="2000" dirty="0"/>
              <a:t>Información de servidores públicos</a:t>
            </a:r>
          </a:p>
          <a:p>
            <a:pPr marL="342900" lvl="0" indent="-342900">
              <a:buFont typeface="Arial" pitchFamily="34" charset="0"/>
              <a:buChar char="•"/>
            </a:pPr>
            <a:r>
              <a:rPr lang="es-MX" sz="2000" dirty="0"/>
              <a:t>Información relevante</a:t>
            </a:r>
          </a:p>
          <a:p>
            <a:pPr marL="342900" lvl="0" indent="-342900">
              <a:buFont typeface="Arial" pitchFamily="34" charset="0"/>
              <a:buChar char="•"/>
            </a:pPr>
            <a:r>
              <a:rPr lang="es-MX" sz="2000" dirty="0"/>
              <a:t>Informe de Rendición de Cuentas de la Administración Pública</a:t>
            </a:r>
          </a:p>
          <a:p>
            <a:pPr marL="342900" lvl="0" indent="-342900">
              <a:buFont typeface="Arial" pitchFamily="34" charset="0"/>
              <a:buChar char="•"/>
            </a:pPr>
            <a:r>
              <a:rPr lang="es-MX" sz="2000" dirty="0" smtClean="0"/>
              <a:t>Investigación</a:t>
            </a:r>
            <a:endParaRPr lang="es-MX" sz="2000" dirty="0"/>
          </a:p>
        </p:txBody>
      </p:sp>
      <p:sp>
        <p:nvSpPr>
          <p:cNvPr id="7" name="6 Rectángulo"/>
          <p:cNvSpPr/>
          <p:nvPr/>
        </p:nvSpPr>
        <p:spPr>
          <a:xfrm>
            <a:off x="5148064" y="3427253"/>
            <a:ext cx="3826768" cy="3170099"/>
          </a:xfrm>
          <a:prstGeom prst="rect">
            <a:avLst/>
          </a:prstGeom>
        </p:spPr>
        <p:txBody>
          <a:bodyPr wrap="square">
            <a:spAutoFit/>
          </a:bodyPr>
          <a:lstStyle/>
          <a:p>
            <a:pPr marL="342900" lvl="0" indent="-342900">
              <a:buFont typeface="Arial" pitchFamily="34" charset="0"/>
              <a:buChar char="•"/>
            </a:pPr>
            <a:r>
              <a:rPr lang="es-MX" sz="2000" dirty="0"/>
              <a:t>Mando naval</a:t>
            </a:r>
          </a:p>
          <a:p>
            <a:pPr marL="342900" lvl="0" indent="-342900">
              <a:buFont typeface="Arial" pitchFamily="34" charset="0"/>
              <a:buChar char="•"/>
            </a:pPr>
            <a:r>
              <a:rPr lang="es-MX" sz="2000" dirty="0"/>
              <a:t>Marco normativo</a:t>
            </a:r>
          </a:p>
          <a:p>
            <a:pPr marL="342900" indent="-342900">
              <a:buFont typeface="Arial" pitchFamily="34" charset="0"/>
              <a:buChar char="•"/>
            </a:pPr>
            <a:r>
              <a:rPr lang="es-MX" sz="2000" dirty="0"/>
              <a:t>Meteorología</a:t>
            </a:r>
          </a:p>
          <a:p>
            <a:pPr marL="342900" lvl="0" indent="-342900">
              <a:buFont typeface="Arial" pitchFamily="34" charset="0"/>
              <a:buChar char="•"/>
            </a:pPr>
            <a:r>
              <a:rPr lang="es-MX" sz="2000" dirty="0"/>
              <a:t>Presupuesto</a:t>
            </a:r>
          </a:p>
          <a:p>
            <a:pPr marL="342900" lvl="0" indent="-342900">
              <a:buFont typeface="Arial" pitchFamily="34" charset="0"/>
              <a:buChar char="•"/>
            </a:pPr>
            <a:r>
              <a:rPr lang="es-MX" sz="2000" dirty="0"/>
              <a:t>Recomendaciones CNDH</a:t>
            </a:r>
          </a:p>
          <a:p>
            <a:pPr marL="342900" lvl="0" indent="-342900">
              <a:buFont typeface="Arial" pitchFamily="34" charset="0"/>
              <a:buChar char="•"/>
            </a:pPr>
            <a:r>
              <a:rPr lang="es-MX" sz="2000" dirty="0"/>
              <a:t>Sistema educativo naval</a:t>
            </a:r>
          </a:p>
          <a:p>
            <a:pPr marL="342900" lvl="0" indent="-342900">
              <a:buFont typeface="Arial" pitchFamily="34" charset="0"/>
              <a:buChar char="•"/>
            </a:pPr>
            <a:r>
              <a:rPr lang="es-MX" sz="2000" dirty="0"/>
              <a:t>Transparencia Focalizada</a:t>
            </a:r>
          </a:p>
          <a:p>
            <a:pPr marL="342900" lvl="0" indent="-342900">
              <a:buFont typeface="Arial" pitchFamily="34" charset="0"/>
              <a:buChar char="•"/>
            </a:pPr>
            <a:r>
              <a:rPr lang="es-MX" sz="2000" dirty="0"/>
              <a:t>Unidades Aeronavales de la Armada de México</a:t>
            </a:r>
          </a:p>
          <a:p>
            <a:pPr marL="342900" indent="-342900">
              <a:buFont typeface="Arial" pitchFamily="34" charset="0"/>
              <a:buChar char="•"/>
            </a:pPr>
            <a:r>
              <a:rPr lang="es-MX" sz="2000" dirty="0"/>
              <a:t>Unidades de superficie</a:t>
            </a:r>
          </a:p>
        </p:txBody>
      </p:sp>
    </p:spTree>
    <p:extLst>
      <p:ext uri="{BB962C8B-B14F-4D97-AF65-F5344CB8AC3E}">
        <p14:creationId xmlns:p14="http://schemas.microsoft.com/office/powerpoint/2010/main" val="1884594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p>
          <a:p>
            <a:r>
              <a:rPr lang="es-MX" sz="3000" dirty="0" smtClean="0"/>
              <a:t>Categorías</a:t>
            </a:r>
            <a:endParaRPr lang="es-MX" sz="3000" dirty="0"/>
          </a:p>
        </p:txBody>
      </p:sp>
      <p:sp>
        <p:nvSpPr>
          <p:cNvPr id="6" name="5 CuadroTexto"/>
          <p:cNvSpPr txBox="1"/>
          <p:nvPr/>
        </p:nvSpPr>
        <p:spPr>
          <a:xfrm>
            <a:off x="323528" y="6309320"/>
            <a:ext cx="2876172" cy="307777"/>
          </a:xfrm>
          <a:prstGeom prst="rect">
            <a:avLst/>
          </a:prstGeom>
          <a:noFill/>
        </p:spPr>
        <p:txBody>
          <a:bodyPr wrap="none" rtlCol="0">
            <a:spAutoFit/>
          </a:bodyPr>
          <a:lstStyle/>
          <a:p>
            <a:r>
              <a:rPr lang="es-MX" sz="1400" dirty="0" smtClean="0">
                <a:solidFill>
                  <a:schemeClr val="accent4">
                    <a:lumMod val="60000"/>
                    <a:lumOff val="40000"/>
                  </a:schemeClr>
                </a:solidFill>
                <a:hlinkClick r:id="rId2" action="ppaction://hlinksldjump"/>
              </a:rPr>
              <a:t>Ir a consulta de criterio de conceptos</a:t>
            </a:r>
            <a:endParaRPr lang="es-MX" sz="1400" dirty="0">
              <a:solidFill>
                <a:schemeClr val="accent4">
                  <a:lumMod val="60000"/>
                  <a:lumOff val="40000"/>
                </a:schemeClr>
              </a:solidFill>
            </a:endParaRPr>
          </a:p>
        </p:txBody>
      </p:sp>
      <p:graphicFrame>
        <p:nvGraphicFramePr>
          <p:cNvPr id="4" name="1 Gráfico"/>
          <p:cNvGraphicFramePr>
            <a:graphicFrameLocks noGrp="1"/>
          </p:cNvGraphicFramePr>
          <p:nvPr>
            <p:extLst>
              <p:ext uri="{D42A27DB-BD31-4B8C-83A1-F6EECF244321}">
                <p14:modId xmlns:p14="http://schemas.microsoft.com/office/powerpoint/2010/main" val="1167227320"/>
              </p:ext>
            </p:extLst>
          </p:nvPr>
        </p:nvGraphicFramePr>
        <p:xfrm>
          <a:off x="3923928" y="1340768"/>
          <a:ext cx="4967659"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2" name="1 Rectángulo"/>
          <p:cNvSpPr/>
          <p:nvPr/>
        </p:nvSpPr>
        <p:spPr>
          <a:xfrm>
            <a:off x="107504" y="1691511"/>
            <a:ext cx="4032448" cy="4262705"/>
          </a:xfrm>
          <a:prstGeom prst="rect">
            <a:avLst/>
          </a:prstGeom>
        </p:spPr>
        <p:txBody>
          <a:bodyPr wrap="square">
            <a:spAutoFit/>
          </a:bodyPr>
          <a:lstStyle/>
          <a:p>
            <a:pPr algn="r"/>
            <a:r>
              <a:rPr lang="es-MX" sz="1400" dirty="0">
                <a:hlinkClick r:id="rId4" action="ppaction://hlinksldjump"/>
              </a:rPr>
              <a:t>Unidades Aeronavales de la Armada de </a:t>
            </a:r>
            <a:r>
              <a:rPr lang="es-MX" sz="1400" dirty="0" smtClean="0">
                <a:hlinkClick r:id="rId4" action="ppaction://hlinksldjump"/>
              </a:rPr>
              <a:t>México</a:t>
            </a:r>
          </a:p>
          <a:p>
            <a:pPr algn="r"/>
            <a:endParaRPr lang="es-MX" sz="100" dirty="0">
              <a:hlinkClick r:id="rId4" action="ppaction://hlinksldjump"/>
            </a:endParaRPr>
          </a:p>
          <a:p>
            <a:pPr algn="r"/>
            <a:r>
              <a:rPr lang="es-MX" sz="1400" dirty="0">
                <a:hlinkClick r:id="rId4" action="ppaction://hlinksldjump"/>
              </a:rPr>
              <a:t>Transparencia </a:t>
            </a:r>
            <a:r>
              <a:rPr lang="es-MX" sz="1400" dirty="0" smtClean="0">
                <a:hlinkClick r:id="rId4" action="ppaction://hlinksldjump"/>
              </a:rPr>
              <a:t>Focalizada</a:t>
            </a:r>
          </a:p>
          <a:p>
            <a:pPr algn="r"/>
            <a:endParaRPr lang="es-MX" sz="100" dirty="0">
              <a:hlinkClick r:id="rId4" action="ppaction://hlinksldjump"/>
            </a:endParaRPr>
          </a:p>
          <a:p>
            <a:pPr algn="r"/>
            <a:r>
              <a:rPr lang="es-MX" sz="1400" dirty="0" smtClean="0">
                <a:hlinkClick r:id="rId4" action="ppaction://hlinksldjump"/>
              </a:rPr>
              <a:t>Meteorología</a:t>
            </a:r>
          </a:p>
          <a:p>
            <a:pPr algn="r"/>
            <a:endParaRPr lang="es-MX" sz="100" dirty="0">
              <a:hlinkClick r:id="rId4" action="ppaction://hlinksldjump"/>
            </a:endParaRPr>
          </a:p>
          <a:p>
            <a:pPr algn="r"/>
            <a:r>
              <a:rPr lang="es-MX" sz="1400" dirty="0" smtClean="0">
                <a:hlinkClick r:id="rId4" action="ppaction://hlinksldjump"/>
              </a:rPr>
              <a:t>Ciencia</a:t>
            </a:r>
            <a:endParaRPr lang="es-MX" sz="1400" dirty="0" smtClean="0"/>
          </a:p>
          <a:p>
            <a:pPr algn="r"/>
            <a:endParaRPr lang="es-MX" sz="100" dirty="0"/>
          </a:p>
          <a:p>
            <a:pPr algn="r"/>
            <a:r>
              <a:rPr lang="es-MX" sz="1400" dirty="0">
                <a:hlinkClick r:id="rId5" action="ppaction://hlinksldjump"/>
              </a:rPr>
              <a:t>Comunicados de </a:t>
            </a:r>
            <a:r>
              <a:rPr lang="es-MX" sz="1400" dirty="0" smtClean="0">
                <a:hlinkClick r:id="rId5" action="ppaction://hlinksldjump"/>
              </a:rPr>
              <a:t>prensa</a:t>
            </a:r>
            <a:endParaRPr lang="es-MX" sz="1400" dirty="0" smtClean="0"/>
          </a:p>
          <a:p>
            <a:pPr algn="r"/>
            <a:endParaRPr lang="es-MX" sz="100" dirty="0"/>
          </a:p>
          <a:p>
            <a:pPr algn="r"/>
            <a:r>
              <a:rPr lang="es-MX" sz="1400" dirty="0">
                <a:hlinkClick r:id="rId6" action="ppaction://hlinksldjump"/>
              </a:rPr>
              <a:t>Biblioteca </a:t>
            </a:r>
            <a:r>
              <a:rPr lang="es-MX" sz="1400" dirty="0" smtClean="0">
                <a:hlinkClick r:id="rId6" action="ppaction://hlinksldjump"/>
              </a:rPr>
              <a:t>SEMAR</a:t>
            </a:r>
          </a:p>
          <a:p>
            <a:pPr algn="r"/>
            <a:endParaRPr lang="es-MX" sz="100" dirty="0">
              <a:hlinkClick r:id="rId6" action="ppaction://hlinksldjump"/>
            </a:endParaRPr>
          </a:p>
          <a:p>
            <a:pPr algn="r"/>
            <a:r>
              <a:rPr lang="es-MX" sz="1400" dirty="0">
                <a:hlinkClick r:id="rId6" action="ppaction://hlinksldjump"/>
              </a:rPr>
              <a:t>Unidades de </a:t>
            </a:r>
            <a:r>
              <a:rPr lang="es-MX" sz="1400" dirty="0" smtClean="0">
                <a:hlinkClick r:id="rId6" action="ppaction://hlinksldjump"/>
              </a:rPr>
              <a:t>superficie</a:t>
            </a:r>
            <a:endParaRPr lang="es-MX" sz="1400" dirty="0" smtClean="0"/>
          </a:p>
          <a:p>
            <a:pPr algn="r"/>
            <a:endParaRPr lang="es-MX" sz="100" dirty="0"/>
          </a:p>
          <a:p>
            <a:pPr algn="r"/>
            <a:r>
              <a:rPr lang="es-MX" sz="1400" dirty="0">
                <a:hlinkClick r:id="rId7" action="ppaction://hlinksldjump"/>
              </a:rPr>
              <a:t>Recomendaciones </a:t>
            </a:r>
            <a:r>
              <a:rPr lang="es-MX" sz="1400" dirty="0" smtClean="0">
                <a:hlinkClick r:id="rId7" action="ppaction://hlinksldjump"/>
              </a:rPr>
              <a:t>CNDH</a:t>
            </a:r>
            <a:endParaRPr lang="es-MX" sz="1400" dirty="0" smtClean="0"/>
          </a:p>
          <a:p>
            <a:pPr algn="r"/>
            <a:endParaRPr lang="es-MX" sz="100" dirty="0"/>
          </a:p>
          <a:p>
            <a:pPr algn="r"/>
            <a:r>
              <a:rPr lang="es-MX" sz="1400" dirty="0" smtClean="0">
                <a:hlinkClick r:id="rId8" action="ppaction://hlinksldjump"/>
              </a:rPr>
              <a:t>Investigación</a:t>
            </a:r>
            <a:endParaRPr lang="es-MX" sz="1400" dirty="0" smtClean="0"/>
          </a:p>
          <a:p>
            <a:pPr algn="r"/>
            <a:endParaRPr lang="es-MX" sz="200" dirty="0"/>
          </a:p>
          <a:p>
            <a:pPr algn="r"/>
            <a:r>
              <a:rPr lang="es-MX" sz="1400" dirty="0">
                <a:hlinkClick r:id="rId9" action="ppaction://hlinksldjump"/>
              </a:rPr>
              <a:t>Mando </a:t>
            </a:r>
            <a:r>
              <a:rPr lang="es-MX" sz="1400" dirty="0" smtClean="0">
                <a:hlinkClick r:id="rId9" action="ppaction://hlinksldjump"/>
              </a:rPr>
              <a:t>naval</a:t>
            </a:r>
            <a:endParaRPr lang="es-MX" sz="1400" dirty="0" smtClean="0"/>
          </a:p>
          <a:p>
            <a:pPr algn="r"/>
            <a:endParaRPr lang="es-MX" sz="100" dirty="0"/>
          </a:p>
          <a:p>
            <a:pPr algn="r"/>
            <a:r>
              <a:rPr lang="es-MX" sz="1400" dirty="0">
                <a:hlinkClick r:id="rId10" action="ppaction://hlinksldjump"/>
              </a:rPr>
              <a:t>Marco </a:t>
            </a:r>
            <a:r>
              <a:rPr lang="es-MX" sz="1400" dirty="0" smtClean="0">
                <a:hlinkClick r:id="rId10" action="ppaction://hlinksldjump"/>
              </a:rPr>
              <a:t>normativo</a:t>
            </a:r>
            <a:endParaRPr lang="es-MX" sz="1400" dirty="0" smtClean="0"/>
          </a:p>
          <a:p>
            <a:pPr algn="r"/>
            <a:endParaRPr lang="es-MX" sz="100" dirty="0"/>
          </a:p>
          <a:p>
            <a:pPr algn="r"/>
            <a:r>
              <a:rPr lang="es-MX" sz="1400" dirty="0">
                <a:hlinkClick r:id="rId11" action="ppaction://hlinksldjump"/>
              </a:rPr>
              <a:t>Informe de Rendición de Cuentas de </a:t>
            </a:r>
            <a:r>
              <a:rPr lang="es-MX" sz="1400" dirty="0" smtClean="0">
                <a:hlinkClick r:id="rId11" action="ppaction://hlinksldjump"/>
              </a:rPr>
              <a:t>la APF</a:t>
            </a:r>
            <a:endParaRPr lang="es-MX" sz="1400" dirty="0" smtClean="0"/>
          </a:p>
          <a:p>
            <a:pPr algn="r"/>
            <a:endParaRPr lang="es-MX" sz="200" dirty="0"/>
          </a:p>
          <a:p>
            <a:pPr algn="r"/>
            <a:r>
              <a:rPr lang="es-MX" sz="1400" dirty="0" smtClean="0">
                <a:hlinkClick r:id="rId12" action="ppaction://hlinksldjump"/>
              </a:rPr>
              <a:t>Sistema </a:t>
            </a:r>
            <a:r>
              <a:rPr lang="es-MX" sz="1400" dirty="0">
                <a:hlinkClick r:id="rId12" action="ppaction://hlinksldjump"/>
              </a:rPr>
              <a:t>educativo </a:t>
            </a:r>
            <a:r>
              <a:rPr lang="es-MX" sz="1400" dirty="0" smtClean="0">
                <a:hlinkClick r:id="rId12" action="ppaction://hlinksldjump"/>
              </a:rPr>
              <a:t>naval</a:t>
            </a:r>
          </a:p>
          <a:p>
            <a:pPr algn="r"/>
            <a:endParaRPr lang="es-MX" sz="100" dirty="0">
              <a:hlinkClick r:id="rId12" action="ppaction://hlinksldjump"/>
            </a:endParaRPr>
          </a:p>
          <a:p>
            <a:pPr algn="r"/>
            <a:r>
              <a:rPr lang="es-MX" sz="1400" dirty="0" smtClean="0">
                <a:hlinkClick r:id="rId12" action="ppaction://hlinksldjump"/>
              </a:rPr>
              <a:t>Presupuesto</a:t>
            </a:r>
            <a:endParaRPr lang="es-MX" sz="1400" dirty="0" smtClean="0"/>
          </a:p>
          <a:p>
            <a:pPr algn="r"/>
            <a:endParaRPr lang="es-MX" sz="100" dirty="0"/>
          </a:p>
          <a:p>
            <a:pPr algn="r"/>
            <a:r>
              <a:rPr lang="es-MX" sz="1400" dirty="0" smtClean="0">
                <a:hlinkClick r:id="rId13" action="ppaction://hlinksldjump"/>
              </a:rPr>
              <a:t>Contrataciones</a:t>
            </a:r>
          </a:p>
          <a:p>
            <a:pPr algn="r"/>
            <a:endParaRPr lang="es-MX" sz="100" dirty="0">
              <a:hlinkClick r:id="rId13" action="ppaction://hlinksldjump"/>
            </a:endParaRPr>
          </a:p>
          <a:p>
            <a:pPr algn="r"/>
            <a:r>
              <a:rPr lang="es-MX" sz="1400" dirty="0">
                <a:hlinkClick r:id="rId13" action="ppaction://hlinksldjump"/>
              </a:rPr>
              <a:t>Información </a:t>
            </a:r>
            <a:r>
              <a:rPr lang="es-MX" sz="1400" dirty="0" smtClean="0">
                <a:hlinkClick r:id="rId13" action="ppaction://hlinksldjump"/>
              </a:rPr>
              <a:t>relevante</a:t>
            </a:r>
            <a:endParaRPr lang="es-MX" sz="1400" dirty="0" smtClean="0"/>
          </a:p>
          <a:p>
            <a:pPr algn="r"/>
            <a:endParaRPr lang="es-MX" sz="100" dirty="0"/>
          </a:p>
          <a:p>
            <a:pPr algn="r"/>
            <a:r>
              <a:rPr lang="es-MX" sz="1400" dirty="0">
                <a:hlinkClick r:id="rId2" action="ppaction://hlinksldjump"/>
              </a:rPr>
              <a:t>Contacto </a:t>
            </a:r>
            <a:r>
              <a:rPr lang="es-MX" sz="1400" dirty="0" smtClean="0">
                <a:hlinkClick r:id="rId2" action="ppaction://hlinksldjump"/>
              </a:rPr>
              <a:t>ciudadano</a:t>
            </a:r>
          </a:p>
          <a:p>
            <a:pPr algn="r"/>
            <a:endParaRPr lang="es-MX" sz="100" dirty="0">
              <a:hlinkClick r:id="rId2" action="ppaction://hlinksldjump"/>
            </a:endParaRPr>
          </a:p>
          <a:p>
            <a:pPr algn="r"/>
            <a:r>
              <a:rPr lang="es-MX" sz="1400" dirty="0">
                <a:hlinkClick r:id="rId2" action="ppaction://hlinksldjump"/>
              </a:rPr>
              <a:t>Información de servidores públicos</a:t>
            </a:r>
            <a:endParaRPr lang="es-MX" sz="1400" dirty="0"/>
          </a:p>
        </p:txBody>
      </p:sp>
    </p:spTree>
    <p:extLst>
      <p:ext uri="{BB962C8B-B14F-4D97-AF65-F5344CB8AC3E}">
        <p14:creationId xmlns:p14="http://schemas.microsoft.com/office/powerpoint/2010/main" val="1384537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907704" y="274638"/>
            <a:ext cx="6779096" cy="865033"/>
          </a:xfrm>
          <a:prstGeom prst="rect">
            <a:avLst/>
          </a:prstGeom>
        </p:spPr>
        <p:txBody>
          <a:bodyPr anchor="ct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Frecuencias Acumuladas (80-20)</a:t>
            </a:r>
            <a:endParaRPr lang="es-MX" sz="3000" dirty="0"/>
          </a:p>
        </p:txBody>
      </p:sp>
      <p:sp>
        <p:nvSpPr>
          <p:cNvPr id="8" name="7 CuadroTexto"/>
          <p:cNvSpPr txBox="1"/>
          <p:nvPr/>
        </p:nvSpPr>
        <p:spPr>
          <a:xfrm>
            <a:off x="323528" y="6309320"/>
            <a:ext cx="2876172" cy="307777"/>
          </a:xfrm>
          <a:prstGeom prst="rect">
            <a:avLst/>
          </a:prstGeom>
          <a:noFill/>
        </p:spPr>
        <p:txBody>
          <a:bodyPr wrap="none" rtlCol="0">
            <a:spAutoFit/>
          </a:bodyPr>
          <a:lstStyle/>
          <a:p>
            <a:r>
              <a:rPr lang="es-MX" sz="1400" dirty="0" smtClean="0">
                <a:solidFill>
                  <a:schemeClr val="accent4">
                    <a:lumMod val="60000"/>
                    <a:lumOff val="40000"/>
                  </a:schemeClr>
                </a:solidFill>
                <a:hlinkClick r:id="rId2" action="ppaction://hlinksldjump"/>
              </a:rPr>
              <a:t>Ir a consulta de criterio de conceptos</a:t>
            </a:r>
            <a:endParaRPr lang="es-MX" sz="1400" dirty="0">
              <a:solidFill>
                <a:schemeClr val="accent4">
                  <a:lumMod val="60000"/>
                  <a:lumOff val="40000"/>
                </a:schemeClr>
              </a:solidFill>
            </a:endParaRPr>
          </a:p>
        </p:txBody>
      </p:sp>
      <p:graphicFrame>
        <p:nvGraphicFramePr>
          <p:cNvPr id="5" name="1 Gráfico"/>
          <p:cNvGraphicFramePr>
            <a:graphicFrameLocks noGrp="1"/>
          </p:cNvGraphicFramePr>
          <p:nvPr>
            <p:extLst>
              <p:ext uri="{D42A27DB-BD31-4B8C-83A1-F6EECF244321}">
                <p14:modId xmlns:p14="http://schemas.microsoft.com/office/powerpoint/2010/main" val="3718748532"/>
              </p:ext>
            </p:extLst>
          </p:nvPr>
        </p:nvGraphicFramePr>
        <p:xfrm>
          <a:off x="252412" y="1340768"/>
          <a:ext cx="8639175"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1745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endParaRPr lang="es-MX" sz="3000" dirty="0"/>
          </a:p>
        </p:txBody>
      </p:sp>
      <p:sp>
        <p:nvSpPr>
          <p:cNvPr id="7" name="2 Marcador de contenido"/>
          <p:cNvSpPr>
            <a:spLocks noGrp="1"/>
          </p:cNvSpPr>
          <p:nvPr>
            <p:ph idx="11"/>
          </p:nvPr>
        </p:nvSpPr>
        <p:spPr>
          <a:xfrm>
            <a:off x="4283968" y="1413056"/>
            <a:ext cx="4572000" cy="2520000"/>
          </a:xfrm>
        </p:spPr>
        <p:txBody>
          <a:bodyPr>
            <a:normAutofit/>
          </a:bodyPr>
          <a:lstStyle/>
          <a:p>
            <a:pPr algn="just"/>
            <a:r>
              <a:rPr lang="es-MX" sz="2000" dirty="0" smtClean="0"/>
              <a:t>El análisis geográfico nos permite identificar  los estados más demandantes que son:</a:t>
            </a:r>
            <a:endParaRPr lang="es-MX" sz="2400" dirty="0"/>
          </a:p>
          <a:p>
            <a:pPr marL="457200" indent="-457200">
              <a:buFont typeface="+mj-lt"/>
              <a:buAutoNum type="arabicPeriod"/>
            </a:pPr>
            <a:r>
              <a:rPr lang="es-MX" sz="2000" dirty="0"/>
              <a:t>Distrito Federal</a:t>
            </a:r>
          </a:p>
          <a:p>
            <a:pPr marL="457200" indent="-457200">
              <a:buFont typeface="+mj-lt"/>
              <a:buAutoNum type="arabicPeriod"/>
            </a:pPr>
            <a:r>
              <a:rPr lang="es-MX" sz="2000" dirty="0"/>
              <a:t>México</a:t>
            </a:r>
          </a:p>
          <a:p>
            <a:pPr marL="457200" indent="-457200">
              <a:buFont typeface="+mj-lt"/>
              <a:buAutoNum type="arabicPeriod"/>
            </a:pPr>
            <a:r>
              <a:rPr lang="es-MX" sz="2000" dirty="0" smtClean="0"/>
              <a:t>Veracruz</a:t>
            </a:r>
          </a:p>
          <a:p>
            <a:pPr marL="457200" indent="-457200">
              <a:buFont typeface="+mj-lt"/>
              <a:buAutoNum type="arabicPeriod"/>
            </a:pPr>
            <a:endParaRPr lang="es-MX" sz="2000" dirty="0"/>
          </a:p>
          <a:p>
            <a:endParaRPr lang="es-MX" sz="2000" dirty="0"/>
          </a:p>
          <a:p>
            <a:endParaRPr lang="es-MX" sz="2000" dirty="0"/>
          </a:p>
        </p:txBody>
      </p:sp>
      <p:pic>
        <p:nvPicPr>
          <p:cNvPr id="16386" name="Picture 2" descr="C:\Users\alejandro.noguez\Documents\Análisis de demanda\SEMAR\Mapas\Mapas\Solic_ed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7" y="1413056"/>
            <a:ext cx="3240000" cy="2503635"/>
          </a:xfrm>
          <a:prstGeom prst="rect">
            <a:avLst/>
          </a:prstGeom>
          <a:noFill/>
          <a:extLst>
            <a:ext uri="{909E8E84-426E-40DD-AFC4-6F175D3DCCD1}">
              <a14:hiddenFill xmlns:a14="http://schemas.microsoft.com/office/drawing/2010/main">
                <a:solidFill>
                  <a:srgbClr val="FFFFFF"/>
                </a:solidFill>
              </a14:hiddenFill>
            </a:ext>
          </a:extLst>
        </p:spPr>
      </p:pic>
      <p:pic>
        <p:nvPicPr>
          <p:cNvPr id="16387" name="Picture 3" descr="C:\Users\alejandro.noguez\Documents\Análisis de demanda\SEMAR\Mapas\Mapas\Solic_ocup.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7" y="4021709"/>
            <a:ext cx="3240000" cy="2503635"/>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4283968" y="4021709"/>
            <a:ext cx="4572000" cy="2554545"/>
          </a:xfrm>
          <a:prstGeom prst="rect">
            <a:avLst/>
          </a:prstGeom>
        </p:spPr>
        <p:txBody>
          <a:bodyPr>
            <a:spAutoFit/>
          </a:bodyPr>
          <a:lstStyle/>
          <a:p>
            <a:pPr algn="just"/>
            <a:r>
              <a:rPr lang="es-MX" sz="2000" dirty="0">
                <a:latin typeface="Trebuchet MS" pitchFamily="34" charset="0"/>
              </a:rPr>
              <a:t>Para los cuales los ámbitos más demandantes son:</a:t>
            </a:r>
          </a:p>
          <a:p>
            <a:pPr marL="457200" indent="-457200">
              <a:spcBef>
                <a:spcPct val="20000"/>
              </a:spcBef>
              <a:buClr>
                <a:schemeClr val="accent4">
                  <a:lumMod val="50000"/>
                </a:schemeClr>
              </a:buClr>
              <a:buSzPct val="100000"/>
              <a:buFont typeface="+mj-lt"/>
              <a:buAutoNum type="arabicPeriod"/>
            </a:pPr>
            <a:r>
              <a:rPr lang="es-MX" sz="2000" dirty="0">
                <a:latin typeface="Trebuchet MS" pitchFamily="34" charset="0"/>
              </a:rPr>
              <a:t>Académico</a:t>
            </a:r>
          </a:p>
          <a:p>
            <a:pPr marL="457200" indent="-457200">
              <a:spcBef>
                <a:spcPct val="20000"/>
              </a:spcBef>
              <a:buClr>
                <a:schemeClr val="accent4">
                  <a:lumMod val="50000"/>
                </a:schemeClr>
              </a:buClr>
              <a:buSzPct val="100000"/>
              <a:buFont typeface="+mj-lt"/>
              <a:buAutoNum type="arabicPeriod"/>
            </a:pPr>
            <a:r>
              <a:rPr lang="es-MX" sz="2000" dirty="0">
                <a:latin typeface="Trebuchet MS" pitchFamily="34" charset="0"/>
              </a:rPr>
              <a:t>Otros</a:t>
            </a:r>
          </a:p>
          <a:p>
            <a:pPr marL="457200" indent="-457200">
              <a:spcBef>
                <a:spcPct val="20000"/>
              </a:spcBef>
              <a:buClr>
                <a:schemeClr val="accent4">
                  <a:lumMod val="50000"/>
                </a:schemeClr>
              </a:buClr>
              <a:buSzPct val="100000"/>
              <a:buFont typeface="+mj-lt"/>
              <a:buAutoNum type="arabicPeriod"/>
            </a:pPr>
            <a:r>
              <a:rPr lang="es-MX" sz="2000" dirty="0">
                <a:latin typeface="Trebuchet MS" pitchFamily="34" charset="0"/>
              </a:rPr>
              <a:t>Empresarial</a:t>
            </a:r>
          </a:p>
          <a:p>
            <a:endParaRPr lang="es-MX" sz="2000" dirty="0">
              <a:latin typeface="Trebuchet MS" pitchFamily="34" charset="0"/>
            </a:endParaRPr>
          </a:p>
          <a:p>
            <a:pPr algn="just"/>
            <a:r>
              <a:rPr lang="es-MX" sz="1400" dirty="0" smtClean="0">
                <a:latin typeface="Trebuchet MS" pitchFamily="34" charset="0"/>
              </a:rPr>
              <a:t>Otros </a:t>
            </a:r>
            <a:r>
              <a:rPr lang="es-MX" sz="1400" dirty="0">
                <a:latin typeface="Trebuchet MS" pitchFamily="34" charset="0"/>
              </a:rPr>
              <a:t>incluye: amas de casa, asociaciones civiles, de colonos, cooperativas, </a:t>
            </a:r>
            <a:r>
              <a:rPr lang="es-MX" sz="1400" dirty="0" err="1">
                <a:latin typeface="Trebuchet MS" pitchFamily="34" charset="0"/>
              </a:rPr>
              <a:t>ONG`s</a:t>
            </a:r>
            <a:r>
              <a:rPr lang="es-MX" sz="1400" dirty="0">
                <a:latin typeface="Trebuchet MS" pitchFamily="34" charset="0"/>
              </a:rPr>
              <a:t> </a:t>
            </a:r>
          </a:p>
        </p:txBody>
      </p:sp>
    </p:spTree>
    <p:extLst>
      <p:ext uri="{BB962C8B-B14F-4D97-AF65-F5344CB8AC3E}">
        <p14:creationId xmlns:p14="http://schemas.microsoft.com/office/powerpoint/2010/main" val="3033002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endParaRPr lang="es-MX" sz="3000" dirty="0"/>
          </a:p>
        </p:txBody>
      </p:sp>
      <p:sp>
        <p:nvSpPr>
          <p:cNvPr id="7" name="2 Marcador de contenido"/>
          <p:cNvSpPr>
            <a:spLocks noGrp="1"/>
          </p:cNvSpPr>
          <p:nvPr>
            <p:ph idx="11"/>
          </p:nvPr>
        </p:nvSpPr>
        <p:spPr>
          <a:xfrm>
            <a:off x="3779912" y="1351309"/>
            <a:ext cx="5292080" cy="5030019"/>
          </a:xfrm>
        </p:spPr>
        <p:txBody>
          <a:bodyPr>
            <a:normAutofit/>
          </a:bodyPr>
          <a:lstStyle/>
          <a:p>
            <a:r>
              <a:rPr lang="es-MX" sz="2000" dirty="0" smtClean="0"/>
              <a:t>El análisis geográfico nos permite identificar  los municipios más demandantes que son:</a:t>
            </a:r>
          </a:p>
          <a:p>
            <a:pPr marL="457200" indent="-457200">
              <a:spcBef>
                <a:spcPts val="1200"/>
              </a:spcBef>
              <a:buFont typeface="+mj-lt"/>
              <a:buAutoNum type="arabicPeriod"/>
            </a:pPr>
            <a:r>
              <a:rPr lang="es-MX" sz="2000" dirty="0"/>
              <a:t>Distrito </a:t>
            </a:r>
            <a:r>
              <a:rPr lang="es-MX" sz="2000" dirty="0" smtClean="0"/>
              <a:t>Federal</a:t>
            </a:r>
          </a:p>
          <a:p>
            <a:pPr marL="1200150" lvl="1" indent="-457200">
              <a:buFont typeface="Arial" pitchFamily="34" charset="0"/>
              <a:buChar char="•"/>
            </a:pPr>
            <a:r>
              <a:rPr lang="es-MX" sz="1600" dirty="0"/>
              <a:t>Cuauhtémoc</a:t>
            </a:r>
          </a:p>
          <a:p>
            <a:pPr marL="1200150" lvl="1" indent="-457200">
              <a:buFont typeface="Arial" pitchFamily="34" charset="0"/>
              <a:buChar char="•"/>
            </a:pPr>
            <a:r>
              <a:rPr lang="es-MX" sz="1600" dirty="0"/>
              <a:t>Benito Juárez</a:t>
            </a:r>
          </a:p>
          <a:p>
            <a:pPr marL="1200150" lvl="1" indent="-457200">
              <a:buFont typeface="Arial" pitchFamily="34" charset="0"/>
              <a:buChar char="•"/>
            </a:pPr>
            <a:r>
              <a:rPr lang="es-MX" sz="1600" dirty="0"/>
              <a:t>Álvaro </a:t>
            </a:r>
            <a:r>
              <a:rPr lang="es-MX" sz="1600" dirty="0" smtClean="0"/>
              <a:t>Obregón</a:t>
            </a:r>
            <a:endParaRPr lang="es-MX" sz="1600" dirty="0"/>
          </a:p>
          <a:p>
            <a:pPr marL="457200" indent="-457200">
              <a:spcBef>
                <a:spcPts val="1200"/>
              </a:spcBef>
              <a:buFont typeface="+mj-lt"/>
              <a:buAutoNum type="arabicPeriod"/>
            </a:pPr>
            <a:r>
              <a:rPr lang="es-MX" sz="2000" dirty="0"/>
              <a:t>México</a:t>
            </a:r>
          </a:p>
          <a:p>
            <a:pPr marL="1200150" lvl="1" indent="-457200">
              <a:buFont typeface="Arial" pitchFamily="34" charset="0"/>
              <a:buChar char="•"/>
            </a:pPr>
            <a:r>
              <a:rPr lang="es-MX" sz="1600" dirty="0"/>
              <a:t>Naucalpan de Juárez</a:t>
            </a:r>
          </a:p>
          <a:p>
            <a:pPr marL="1200150" lvl="1" indent="-457200">
              <a:buFont typeface="Arial" pitchFamily="34" charset="0"/>
              <a:buChar char="•"/>
            </a:pPr>
            <a:r>
              <a:rPr lang="es-MX" sz="1600" dirty="0"/>
              <a:t>Ecatepec de Morelos</a:t>
            </a:r>
          </a:p>
          <a:p>
            <a:pPr marL="1200150" lvl="1" indent="-457200">
              <a:buFont typeface="Arial" pitchFamily="34" charset="0"/>
              <a:buChar char="•"/>
            </a:pPr>
            <a:r>
              <a:rPr lang="es-MX" sz="1600" dirty="0" smtClean="0"/>
              <a:t>Nezahualcóyotl</a:t>
            </a:r>
            <a:endParaRPr lang="es-MX" sz="1600" dirty="0"/>
          </a:p>
          <a:p>
            <a:pPr marL="457200" indent="-457200">
              <a:spcBef>
                <a:spcPts val="1200"/>
              </a:spcBef>
              <a:buFont typeface="+mj-lt"/>
              <a:buAutoNum type="arabicPeriod"/>
            </a:pPr>
            <a:r>
              <a:rPr lang="es-MX" sz="2000" dirty="0"/>
              <a:t>Veracruz</a:t>
            </a:r>
          </a:p>
          <a:p>
            <a:pPr marL="1200150" lvl="1" indent="-457200">
              <a:buFont typeface="Arial" pitchFamily="34" charset="0"/>
              <a:buChar char="•"/>
            </a:pPr>
            <a:r>
              <a:rPr lang="es-MX" sz="1600" dirty="0"/>
              <a:t>Veracruz</a:t>
            </a:r>
          </a:p>
          <a:p>
            <a:pPr marL="1200150" lvl="1" indent="-457200">
              <a:buFont typeface="Arial" pitchFamily="34" charset="0"/>
              <a:buChar char="•"/>
            </a:pPr>
            <a:r>
              <a:rPr lang="es-MX" sz="1600" dirty="0"/>
              <a:t>Xalapa</a:t>
            </a:r>
          </a:p>
          <a:p>
            <a:pPr marL="1200150" lvl="1" indent="-457200">
              <a:buFont typeface="Arial" pitchFamily="34" charset="0"/>
              <a:buChar char="•"/>
            </a:pPr>
            <a:r>
              <a:rPr lang="es-MX" sz="1600" dirty="0"/>
              <a:t>Boca del </a:t>
            </a:r>
            <a:r>
              <a:rPr lang="es-MX" sz="1600" dirty="0" smtClean="0"/>
              <a:t>Río</a:t>
            </a:r>
            <a:endParaRPr lang="es-MX" sz="1600" dirty="0"/>
          </a:p>
        </p:txBody>
      </p:sp>
      <p:pic>
        <p:nvPicPr>
          <p:cNvPr id="17410" name="Picture 2" descr="C:\Users\alejandro.noguez\Documents\Análisis de demanda\SEMAR\Mapas\Mapas\Solic_MX_D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357410"/>
            <a:ext cx="3240000" cy="2503638"/>
          </a:xfrm>
          <a:prstGeom prst="rect">
            <a:avLst/>
          </a:prstGeom>
          <a:noFill/>
          <a:extLst>
            <a:ext uri="{909E8E84-426E-40DD-AFC4-6F175D3DCCD1}">
              <a14:hiddenFill xmlns:a14="http://schemas.microsoft.com/office/drawing/2010/main">
                <a:solidFill>
                  <a:srgbClr val="FFFFFF"/>
                </a:solidFill>
              </a14:hiddenFill>
            </a:ext>
          </a:extLst>
        </p:spPr>
      </p:pic>
      <p:pic>
        <p:nvPicPr>
          <p:cNvPr id="17411" name="Picture 3" descr="C:\Users\alejandro.noguez\Documents\Análisis de demanda\SEMAR\Mapas\Mapas\Solic_V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3949698"/>
            <a:ext cx="3240000" cy="2503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737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rtadas">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Limp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I-DGCPA_Contenido">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AI-DGCPA_BulletsTradic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AI-DGCPA_Vari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AI-DGCPA_Gracias">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IFAI_Contenido">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IFAI_BulletsTradic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IFAI_Vari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IFAI_Gracias">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BCB532DC3C6FEC498025A523A44873D1" ma:contentTypeVersion="0" ma:contentTypeDescription="Crear nuevo documento." ma:contentTypeScope="" ma:versionID="12aaedae671a551b19e7f883ab6bc5d0">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1E36C9-EFC1-4751-83F6-B0D305858EB0}"/>
</file>

<file path=customXml/itemProps2.xml><?xml version="1.0" encoding="utf-8"?>
<ds:datastoreItem xmlns:ds="http://schemas.openxmlformats.org/officeDocument/2006/customXml" ds:itemID="{62D667C3-9B90-40D7-BB3C-B6BF913E9D1F}"/>
</file>

<file path=customXml/itemProps3.xml><?xml version="1.0" encoding="utf-8"?>
<ds:datastoreItem xmlns:ds="http://schemas.openxmlformats.org/officeDocument/2006/customXml" ds:itemID="{B1CBCCB7-8A4C-4F3B-899D-DCE87A4C2A52}"/>
</file>

<file path=docProps/app.xml><?xml version="1.0" encoding="utf-8"?>
<Properties xmlns="http://schemas.openxmlformats.org/officeDocument/2006/extended-properties" xmlns:vt="http://schemas.openxmlformats.org/officeDocument/2006/docPropsVTypes">
  <TotalTime>2340</TotalTime>
  <Words>4769</Words>
  <Application>Microsoft Office PowerPoint</Application>
  <PresentationFormat>Presentación en pantalla (4:3)</PresentationFormat>
  <Paragraphs>270</Paragraphs>
  <Slides>22</Slides>
  <Notes>0</Notes>
  <HiddenSlides>0</HiddenSlides>
  <MMClips>0</MMClips>
  <ScaleCrop>false</ScaleCrop>
  <HeadingPairs>
    <vt:vector size="4" baseType="variant">
      <vt:variant>
        <vt:lpstr>Tema</vt:lpstr>
      </vt:variant>
      <vt:variant>
        <vt:i4>10</vt:i4>
      </vt:variant>
      <vt:variant>
        <vt:lpstr>Títulos de diapositiva</vt:lpstr>
      </vt:variant>
      <vt:variant>
        <vt:i4>22</vt:i4>
      </vt:variant>
    </vt:vector>
  </HeadingPairs>
  <TitlesOfParts>
    <vt:vector size="32" baseType="lpstr">
      <vt:lpstr>Portadas</vt:lpstr>
      <vt:lpstr>SAI-DGCPA_Contenido</vt:lpstr>
      <vt:lpstr>SAI-DGCPA_BulletsTradicional</vt:lpstr>
      <vt:lpstr>SAI-DGCPA_Varios</vt:lpstr>
      <vt:lpstr>SAI-DGCPA_Gracias</vt:lpstr>
      <vt:lpstr>IFAI_Contenido</vt:lpstr>
      <vt:lpstr>IFAI_BulletsTradicional</vt:lpstr>
      <vt:lpstr>IFAI_Varios</vt:lpstr>
      <vt:lpstr>IFAI_Gracias</vt:lpstr>
      <vt:lpstr>Limpio</vt:lpstr>
      <vt:lpstr>Análisis de Demanda  Secretaría de Marina </vt:lpstr>
      <vt:lpstr>Proceso de categorización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IFAI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del Análisis de Demanda de la SEMAR</dc:title>
  <dc:subject>Analisis de Demanda</dc:subject>
  <dc:creator>Alejandro Noguez Ibarra;Jacqueline Castillo Posada</dc:creator>
  <cp:keywords>Analisis, Demanda, Planeacion,SEMAR</cp:keywords>
  <dc:description>Presentacion de resultados del análisis de demanda de la SEMAR. Solicitudes de junio 2003 a marzo 2013</dc:description>
  <cp:lastModifiedBy>Alejandro Noguez Ibarra</cp:lastModifiedBy>
  <cp:revision>144</cp:revision>
  <dcterms:created xsi:type="dcterms:W3CDTF">2012-05-16T23:53:03Z</dcterms:created>
  <dcterms:modified xsi:type="dcterms:W3CDTF">2013-09-25T23:42:58Z</dcterms:modified>
  <cp:category>Planeacion2013</cp:category>
  <cp:contentStatus>Terminado</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0x010100BCB532DC3C6FEC498025A523A44873D1</vt:lpwstr>
  </property>
</Properties>
</file>