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slides/slide18.xml" ContentType="application/vnd.openxmlformats-officedocument.presentationml.slide+xml"/>
  <Override PartName="/ppt/diagrams/data1.xml" ContentType="application/vnd.openxmlformats-officedocument.drawingml.diagramData+xml"/>
  <Override PartName="/ppt/slides/slide20.xml" ContentType="application/vnd.openxmlformats-officedocument.presentationml.slide+xml"/>
  <Override PartName="/ppt/slides/slide19.xml" ContentType="application/vnd.openxmlformats-officedocument.presentationml.slide+xml"/>
  <Override PartName="/ppt/presentation.xml" ContentType="application/vnd.openxmlformats-officedocument.presentationml.presentation.main+xml"/>
  <Override PartName="/ppt/slides/slide1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Masters/slideMaster10.xml" ContentType="application/vnd.openxmlformats-officedocument.presentationml.slideMaster+xml"/>
  <Override PartName="/ppt/slideMasters/slideMaster9.xml" ContentType="application/vnd.openxmlformats-officedocument.presentationml.slideMaster+xml"/>
  <Override PartName="/ppt/slideMasters/slideMaster8.xml" ContentType="application/vnd.openxmlformats-officedocument.presentationml.slideMaster+xml"/>
  <Override PartName="/ppt/slideMasters/slideMaster7.xml" ContentType="application/vnd.openxmlformats-officedocument.presentationml.slideMaster+xml"/>
  <Override PartName="/ppt/slideMasters/slideMaster6.xml" ContentType="application/vnd.openxmlformats-officedocument.presentationml.slideMaster+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10.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9.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3.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diagrams/colors1.xml" ContentType="application/vnd.openxmlformats-officedocument.drawingml.diagramColors+xml"/>
  <Override PartName="/ppt/diagrams/quickStyle1.xml" ContentType="application/vnd.openxmlformats-officedocument.drawingml.diagramStyle+xml"/>
  <Override PartName="/ppt/theme/theme4.xml" ContentType="application/vnd.openxmlformats-officedocument.theme+xml"/>
  <Override PartName="/ppt/diagrams/drawing1.xml" ContentType="application/vnd.ms-office.drawingml.diagramDrawing+xml"/>
  <Override PartName="/ppt/charts/chart3.xml" ContentType="application/vnd.openxmlformats-officedocument.drawingml.chart+xml"/>
  <Override PartName="/ppt/charts/chart4.xml" ContentType="application/vnd.openxmlformats-officedocument.drawingml.chart+xml"/>
  <Override PartName="/ppt/diagrams/layout1.xml" ContentType="application/vnd.openxmlformats-officedocument.drawingml.diagramLayout+xml"/>
  <Override PartName="/ppt/charts/chart1.xml" ContentType="application/vnd.openxmlformats-officedocument.drawingml.chart+xml"/>
  <Override PartName="/ppt/theme/theme6.xml" ContentType="application/vnd.openxmlformats-officedocument.theme+xml"/>
  <Override PartName="/ppt/theme/theme5.xml" ContentType="application/vnd.openxmlformats-officedocument.theme+xml"/>
  <Override PartName="/ppt/theme/theme7.xml" ContentType="application/vnd.openxmlformats-officedocument.theme+xml"/>
  <Override PartName="/ppt/charts/chart2.xml" ContentType="application/vnd.openxmlformats-officedocument.drawingml.chart+xml"/>
  <Override PartName="/ppt/theme/theme12.xml" ContentType="application/vnd.openxmlformats-officedocument.theme+xml"/>
  <Override PartName="/ppt/theme/theme11.xml" ContentType="application/vnd.openxmlformats-officedocument.theme+xml"/>
  <Override PartName="/ppt/theme/theme10.xml" ContentType="application/vnd.openxmlformats-officedocument.theme+xml"/>
  <Override PartName="/ppt/theme/theme9.xml" ContentType="application/vnd.openxmlformats-officedocument.theme+xml"/>
  <Override PartName="/ppt/theme/theme8.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 id="2147483715" r:id="rId2"/>
    <p:sldMasterId id="2147483668" r:id="rId3"/>
    <p:sldMasterId id="2147483704" r:id="rId4"/>
    <p:sldMasterId id="2147483712" r:id="rId5"/>
    <p:sldMasterId id="2147483719" r:id="rId6"/>
    <p:sldMasterId id="2147483735" r:id="rId7"/>
    <p:sldMasterId id="2147483728" r:id="rId8"/>
    <p:sldMasterId id="2147483732" r:id="rId9"/>
    <p:sldMasterId id="2147483742" r:id="rId10"/>
  </p:sldMasterIdLst>
  <p:notesMasterIdLst>
    <p:notesMasterId r:id="rId31"/>
  </p:notesMasterIdLst>
  <p:handoutMasterIdLst>
    <p:handoutMasterId r:id="rId32"/>
  </p:handoutMasterIdLst>
  <p:sldIdLst>
    <p:sldId id="256" r:id="rId11"/>
    <p:sldId id="257" r:id="rId12"/>
    <p:sldId id="287" r:id="rId13"/>
    <p:sldId id="282" r:id="rId14"/>
    <p:sldId id="283" r:id="rId15"/>
    <p:sldId id="295" r:id="rId16"/>
    <p:sldId id="296" r:id="rId17"/>
    <p:sldId id="258" r:id="rId18"/>
    <p:sldId id="259" r:id="rId19"/>
    <p:sldId id="261" r:id="rId20"/>
    <p:sldId id="294" r:id="rId21"/>
    <p:sldId id="262" r:id="rId22"/>
    <p:sldId id="263" r:id="rId23"/>
    <p:sldId id="267" r:id="rId24"/>
    <p:sldId id="297" r:id="rId25"/>
    <p:sldId id="285" r:id="rId26"/>
    <p:sldId id="271" r:id="rId27"/>
    <p:sldId id="290" r:id="rId28"/>
    <p:sldId id="291" r:id="rId29"/>
    <p:sldId id="292" r:id="rId3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2E4C"/>
    <a:srgbClr val="008080"/>
    <a:srgbClr val="6600CC"/>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18" autoAdjust="0"/>
    <p:restoredTop sz="94671" autoAdjust="0"/>
  </p:normalViewPr>
  <p:slideViewPr>
    <p:cSldViewPr>
      <p:cViewPr varScale="1">
        <p:scale>
          <a:sx n="66" d="100"/>
          <a:sy n="66" d="100"/>
        </p:scale>
        <p:origin x="-168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44" d="100"/>
          <a:sy n="44" d="100"/>
        </p:scale>
        <p:origin x="-208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customXml" Target="../customXml/item3.xml"/><Relationship Id="rId21" Type="http://schemas.openxmlformats.org/officeDocument/2006/relationships/slide" Target="slides/slide11.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handoutMaster" Target="handoutMasters/handoutMaster1.xml"/><Relationship Id="rId37" Type="http://schemas.openxmlformats.org/officeDocument/2006/relationships/customXml" Target="../customXml/item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theme" Target="theme/theme1.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lejandro.noguez\Documents\An&#225;lisis%20de%20demanda\UNAM\Tratamiento\Gr&#225;ficas%20FD_v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lejandro.noguez\Documents\An&#225;lisis%20de%20demanda\UNAM\Tratamiento\Gr&#225;ficas%20FD_v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lejandro.noguez\Desktop\Copia%20de%20Solicitudes%20de%20Informaci&#243;n%20UNAM.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lejandro.noguez\Desktop\Copia%20de%20Solicitudes%20de%20Informaci&#243;n%20UNAM.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Data!$C$25</c:f>
              <c:strCache>
                <c:ptCount val="1"/>
                <c:pt idx="0">
                  <c:v>Solicitudes F. Derecho</c:v>
                </c:pt>
              </c:strCache>
            </c:strRef>
          </c:tx>
          <c:spPr>
            <a:solidFill>
              <a:srgbClr val="C00000"/>
            </a:solidFill>
          </c:spPr>
          <c:invertIfNegative val="0"/>
          <c:dPt>
            <c:idx val="3"/>
            <c:invertIfNegative val="0"/>
            <c:bubble3D val="0"/>
          </c:dPt>
          <c:dPt>
            <c:idx val="4"/>
            <c:invertIfNegative val="0"/>
            <c:bubble3D val="0"/>
          </c:dPt>
          <c:dLbls>
            <c:txPr>
              <a:bodyPr/>
              <a:lstStyle/>
              <a:p>
                <a:pPr>
                  <a:defRPr b="1">
                    <a:solidFill>
                      <a:srgbClr val="C00000"/>
                    </a:solidFill>
                  </a:defRPr>
                </a:pPr>
                <a:endParaRPr lang="es-MX"/>
              </a:p>
            </c:txPr>
            <c:showLegendKey val="0"/>
            <c:showVal val="1"/>
            <c:showCatName val="0"/>
            <c:showSerName val="0"/>
            <c:showPercent val="0"/>
            <c:showBubbleSize val="0"/>
            <c:showLeaderLines val="0"/>
          </c:dLbls>
          <c:cat>
            <c:numRef>
              <c:f>Data!$B$26:$B$30</c:f>
              <c:numCache>
                <c:formatCode>General</c:formatCode>
                <c:ptCount val="5"/>
                <c:pt idx="0">
                  <c:v>2007</c:v>
                </c:pt>
                <c:pt idx="1">
                  <c:v>2008</c:v>
                </c:pt>
                <c:pt idx="2">
                  <c:v>2009</c:v>
                </c:pt>
                <c:pt idx="3">
                  <c:v>2010</c:v>
                </c:pt>
                <c:pt idx="4">
                  <c:v>2011</c:v>
                </c:pt>
              </c:numCache>
            </c:numRef>
          </c:cat>
          <c:val>
            <c:numRef>
              <c:f>Data!$C$26:$C$30</c:f>
              <c:numCache>
                <c:formatCode>0</c:formatCode>
                <c:ptCount val="5"/>
                <c:pt idx="0">
                  <c:v>18</c:v>
                </c:pt>
                <c:pt idx="1">
                  <c:v>14</c:v>
                </c:pt>
                <c:pt idx="2">
                  <c:v>16</c:v>
                </c:pt>
                <c:pt idx="3">
                  <c:v>37</c:v>
                </c:pt>
                <c:pt idx="4">
                  <c:v>35</c:v>
                </c:pt>
              </c:numCache>
            </c:numRef>
          </c:val>
        </c:ser>
        <c:ser>
          <c:idx val="1"/>
          <c:order val="1"/>
          <c:tx>
            <c:strRef>
              <c:f>Data!$D$25</c:f>
              <c:strCache>
                <c:ptCount val="1"/>
                <c:pt idx="0">
                  <c:v>Solicitudes UNAM</c:v>
                </c:pt>
              </c:strCache>
            </c:strRef>
          </c:tx>
          <c:spPr>
            <a:solidFill>
              <a:schemeClr val="accent1">
                <a:lumMod val="75000"/>
              </a:schemeClr>
            </a:solidFill>
          </c:spPr>
          <c:invertIfNegative val="0"/>
          <c:dLbls>
            <c:dLbl>
              <c:idx val="0"/>
              <c:layout>
                <c:manualLayout>
                  <c:x val="6.8376068376068376E-3"/>
                  <c:y val="0.17689328042320673"/>
                </c:manualLayout>
              </c:layout>
              <c:showLegendKey val="0"/>
              <c:showVal val="1"/>
              <c:showCatName val="0"/>
              <c:showSerName val="0"/>
              <c:showPercent val="0"/>
              <c:showBubbleSize val="0"/>
            </c:dLbl>
            <c:dLbl>
              <c:idx val="1"/>
              <c:layout>
                <c:manualLayout>
                  <c:x val="6.837606837606796E-3"/>
                  <c:y val="0.14151462433856529"/>
                </c:manualLayout>
              </c:layout>
              <c:showLegendKey val="0"/>
              <c:showVal val="1"/>
              <c:showCatName val="0"/>
              <c:showSerName val="0"/>
              <c:showPercent val="0"/>
              <c:showBubbleSize val="0"/>
            </c:dLbl>
            <c:dLbl>
              <c:idx val="2"/>
              <c:layout>
                <c:manualLayout>
                  <c:x val="6.8376068376068376E-3"/>
                  <c:y val="0.17689328042320673"/>
                </c:manualLayout>
              </c:layout>
              <c:showLegendKey val="0"/>
              <c:showVal val="1"/>
              <c:showCatName val="0"/>
              <c:showSerName val="0"/>
              <c:showPercent val="0"/>
              <c:showBubbleSize val="0"/>
            </c:dLbl>
            <c:dLbl>
              <c:idx val="3"/>
              <c:layout>
                <c:manualLayout>
                  <c:x val="9.116809116809033E-3"/>
                  <c:y val="0.31840790476177211"/>
                </c:manualLayout>
              </c:layout>
              <c:tx>
                <c:rich>
                  <a:bodyPr/>
                  <a:lstStyle/>
                  <a:p>
                    <a:r>
                      <a:rPr lang="en-US" dirty="0" smtClean="0"/>
                      <a:t>1,568</a:t>
                    </a:r>
                    <a:endParaRPr lang="en-US" dirty="0"/>
                  </a:p>
                </c:rich>
              </c:tx>
              <c:showLegendKey val="0"/>
              <c:showVal val="1"/>
              <c:showCatName val="0"/>
              <c:showSerName val="0"/>
              <c:showPercent val="0"/>
              <c:showBubbleSize val="0"/>
            </c:dLbl>
            <c:dLbl>
              <c:idx val="4"/>
              <c:layout>
                <c:manualLayout>
                  <c:x val="9.1168091168091162E-3"/>
                  <c:y val="0.30514090873003158"/>
                </c:manualLayout>
              </c:layout>
              <c:tx>
                <c:rich>
                  <a:bodyPr/>
                  <a:lstStyle/>
                  <a:p>
                    <a:r>
                      <a:rPr lang="en-US" dirty="0" smtClean="0"/>
                      <a:t>1,741</a:t>
                    </a:r>
                    <a:endParaRPr lang="en-US" dirty="0"/>
                  </a:p>
                </c:rich>
              </c:tx>
              <c:showLegendKey val="0"/>
              <c:showVal val="1"/>
              <c:showCatName val="0"/>
              <c:showSerName val="0"/>
              <c:showPercent val="0"/>
              <c:showBubbleSize val="0"/>
            </c:dLbl>
            <c:txPr>
              <a:bodyPr/>
              <a:lstStyle/>
              <a:p>
                <a:pPr>
                  <a:defRPr b="1">
                    <a:solidFill>
                      <a:schemeClr val="bg1"/>
                    </a:solidFill>
                  </a:defRPr>
                </a:pPr>
                <a:endParaRPr lang="es-MX"/>
              </a:p>
            </c:txPr>
            <c:showLegendKey val="0"/>
            <c:showVal val="1"/>
            <c:showCatName val="0"/>
            <c:showSerName val="0"/>
            <c:showPercent val="0"/>
            <c:showBubbleSize val="0"/>
            <c:showLeaderLines val="0"/>
          </c:dLbls>
          <c:cat>
            <c:numRef>
              <c:f>Data!$B$26:$B$30</c:f>
              <c:numCache>
                <c:formatCode>General</c:formatCode>
                <c:ptCount val="5"/>
                <c:pt idx="0">
                  <c:v>2007</c:v>
                </c:pt>
                <c:pt idx="1">
                  <c:v>2008</c:v>
                </c:pt>
                <c:pt idx="2">
                  <c:v>2009</c:v>
                </c:pt>
                <c:pt idx="3">
                  <c:v>2010</c:v>
                </c:pt>
                <c:pt idx="4">
                  <c:v>2011</c:v>
                </c:pt>
              </c:numCache>
            </c:numRef>
          </c:cat>
          <c:val>
            <c:numRef>
              <c:f>Data!$D$26:$D$30</c:f>
              <c:numCache>
                <c:formatCode>0</c:formatCode>
                <c:ptCount val="5"/>
                <c:pt idx="0">
                  <c:v>795</c:v>
                </c:pt>
                <c:pt idx="1">
                  <c:v>699</c:v>
                </c:pt>
                <c:pt idx="2">
                  <c:v>789</c:v>
                </c:pt>
                <c:pt idx="3">
                  <c:v>1568</c:v>
                </c:pt>
                <c:pt idx="4">
                  <c:v>1741</c:v>
                </c:pt>
              </c:numCache>
            </c:numRef>
          </c:val>
        </c:ser>
        <c:dLbls>
          <c:showLegendKey val="0"/>
          <c:showVal val="0"/>
          <c:showCatName val="0"/>
          <c:showSerName val="0"/>
          <c:showPercent val="0"/>
          <c:showBubbleSize val="0"/>
        </c:dLbls>
        <c:gapWidth val="150"/>
        <c:shape val="cylinder"/>
        <c:axId val="103018880"/>
        <c:axId val="103020416"/>
        <c:axId val="0"/>
      </c:bar3DChart>
      <c:catAx>
        <c:axId val="103018880"/>
        <c:scaling>
          <c:orientation val="minMax"/>
        </c:scaling>
        <c:delete val="0"/>
        <c:axPos val="b"/>
        <c:numFmt formatCode="General" sourceLinked="1"/>
        <c:majorTickMark val="out"/>
        <c:minorTickMark val="none"/>
        <c:tickLblPos val="nextTo"/>
        <c:crossAx val="103020416"/>
        <c:crosses val="autoZero"/>
        <c:auto val="1"/>
        <c:lblAlgn val="ctr"/>
        <c:lblOffset val="100"/>
        <c:noMultiLvlLbl val="0"/>
      </c:catAx>
      <c:valAx>
        <c:axId val="103020416"/>
        <c:scaling>
          <c:orientation val="minMax"/>
        </c:scaling>
        <c:delete val="0"/>
        <c:axPos val="l"/>
        <c:majorGridlines/>
        <c:numFmt formatCode="0" sourceLinked="1"/>
        <c:majorTickMark val="out"/>
        <c:minorTickMark val="none"/>
        <c:tickLblPos val="nextTo"/>
        <c:crossAx val="103018880"/>
        <c:crosses val="autoZero"/>
        <c:crossBetween val="between"/>
      </c:valAx>
    </c:plotArea>
    <c:legend>
      <c:legendPos val="b"/>
      <c:layout/>
      <c:overlay val="0"/>
    </c:legend>
    <c:plotVisOnly val="1"/>
    <c:dispBlanksAs val="gap"/>
    <c:showDLblsOverMax val="0"/>
  </c:chart>
  <c:txPr>
    <a:bodyPr/>
    <a:lstStyle/>
    <a:p>
      <a:pPr>
        <a:defRPr sz="1400"/>
      </a:pPr>
      <a:endParaRPr lang="es-MX"/>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30"/>
      <c:rotY val="160"/>
      <c:rAngAx val="0"/>
      <c:perspective val="30"/>
    </c:view3D>
    <c:floor>
      <c:thickness val="0"/>
    </c:floor>
    <c:sideWall>
      <c:thickness val="0"/>
    </c:sideWall>
    <c:backWall>
      <c:thickness val="0"/>
    </c:backWall>
    <c:plotArea>
      <c:layout/>
      <c:pie3DChart>
        <c:varyColors val="1"/>
        <c:ser>
          <c:idx val="0"/>
          <c:order val="0"/>
          <c:tx>
            <c:strRef>
              <c:f>Data!$D$40</c:f>
              <c:strCache>
                <c:ptCount val="1"/>
                <c:pt idx="0">
                  <c:v>%2</c:v>
                </c:pt>
              </c:strCache>
            </c:strRef>
          </c:tx>
          <c:explosion val="25"/>
          <c:dLbls>
            <c:dLbl>
              <c:idx val="0"/>
              <c:layout>
                <c:manualLayout>
                  <c:x val="9.0068460192475941E-2"/>
                  <c:y val="0.23726851851851852"/>
                </c:manualLayout>
              </c:layout>
              <c:spPr/>
              <c:txPr>
                <a:bodyPr/>
                <a:lstStyle/>
                <a:p>
                  <a:pPr>
                    <a:defRPr sz="1600">
                      <a:solidFill>
                        <a:schemeClr val="bg1"/>
                      </a:solidFill>
                    </a:defRPr>
                  </a:pPr>
                  <a:endParaRPr lang="es-MX"/>
                </a:p>
              </c:txPr>
              <c:showLegendKey val="0"/>
              <c:showVal val="1"/>
              <c:showCatName val="1"/>
              <c:showSerName val="0"/>
              <c:showPercent val="0"/>
              <c:showBubbleSize val="0"/>
            </c:dLbl>
            <c:dLbl>
              <c:idx val="1"/>
              <c:layout>
                <c:manualLayout>
                  <c:x val="3.6538178419863405E-2"/>
                  <c:y val="-5.7039352730015688E-2"/>
                </c:manualLayout>
              </c:layout>
              <c:showLegendKey val="0"/>
              <c:showVal val="1"/>
              <c:showCatName val="1"/>
              <c:showSerName val="0"/>
              <c:showPercent val="0"/>
              <c:showBubbleSize val="0"/>
            </c:dLbl>
            <c:txPr>
              <a:bodyPr/>
              <a:lstStyle/>
              <a:p>
                <a:pPr>
                  <a:defRPr sz="1600"/>
                </a:pPr>
                <a:endParaRPr lang="es-MX"/>
              </a:p>
            </c:txPr>
            <c:showLegendKey val="0"/>
            <c:showVal val="1"/>
            <c:showCatName val="1"/>
            <c:showSerName val="0"/>
            <c:showPercent val="0"/>
            <c:showBubbleSize val="0"/>
            <c:showLeaderLines val="1"/>
          </c:dLbls>
          <c:cat>
            <c:strRef>
              <c:f>Data!$B$41:$B$42</c:f>
              <c:strCache>
                <c:ptCount val="2"/>
                <c:pt idx="0">
                  <c:v>Resto de Dependencias</c:v>
                </c:pt>
                <c:pt idx="1">
                  <c:v>Facultad de Derecho</c:v>
                </c:pt>
              </c:strCache>
            </c:strRef>
          </c:cat>
          <c:val>
            <c:numRef>
              <c:f>Data!$D$41:$D$42</c:f>
              <c:numCache>
                <c:formatCode>0.00%</c:formatCode>
                <c:ptCount val="2"/>
                <c:pt idx="0">
                  <c:v>0.97867014333264224</c:v>
                </c:pt>
                <c:pt idx="1">
                  <c:v>2.1329856667357708E-2</c:v>
                </c:pt>
              </c:numCache>
            </c:numRef>
          </c:val>
        </c:ser>
        <c:ser>
          <c:idx val="1"/>
          <c:order val="1"/>
          <c:tx>
            <c:strRef>
              <c:f>Data!$D$40</c:f>
              <c:strCache>
                <c:ptCount val="1"/>
                <c:pt idx="0">
                  <c:v>%2</c:v>
                </c:pt>
              </c:strCache>
            </c:strRef>
          </c:tx>
          <c:cat>
            <c:strRef>
              <c:f>Data!$B$41:$B$42</c:f>
              <c:strCache>
                <c:ptCount val="2"/>
                <c:pt idx="0">
                  <c:v>Resto de Dependencias</c:v>
                </c:pt>
                <c:pt idx="1">
                  <c:v>Facultad de Derecho</c:v>
                </c:pt>
              </c:strCache>
            </c:strRef>
          </c:cat>
          <c:val>
            <c:numRef>
              <c:f>Data!$D$41:$D$42</c:f>
              <c:numCache>
                <c:formatCode>0.00%</c:formatCode>
                <c:ptCount val="2"/>
                <c:pt idx="0">
                  <c:v>0.97867014333264224</c:v>
                </c:pt>
                <c:pt idx="1">
                  <c:v>2.1329856667357708E-2</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80"/>
      <c:rotY val="100"/>
      <c:rAngAx val="1"/>
    </c:view3D>
    <c:floor>
      <c:thickness val="0"/>
    </c:floor>
    <c:sideWall>
      <c:thickness val="0"/>
    </c:sideWall>
    <c:backWall>
      <c:thickness val="0"/>
    </c:backWall>
    <c:plotArea>
      <c:layout/>
      <c:bar3DChart>
        <c:barDir val="bar"/>
        <c:grouping val="clustered"/>
        <c:varyColors val="0"/>
        <c:ser>
          <c:idx val="0"/>
          <c:order val="0"/>
          <c:invertIfNegative val="0"/>
          <c:dLbls>
            <c:spPr>
              <a:scene3d>
                <a:camera prst="orthographicFront"/>
                <a:lightRig rig="threePt" dir="t"/>
              </a:scene3d>
              <a:sp3d>
                <a:bevelB/>
              </a:sp3d>
            </c:spPr>
            <c:txPr>
              <a:bodyPr/>
              <a:lstStyle/>
              <a:p>
                <a:pPr>
                  <a:defRPr b="1">
                    <a:solidFill>
                      <a:sysClr val="windowText" lastClr="000000"/>
                    </a:solidFill>
                  </a:defRPr>
                </a:pPr>
                <a:endParaRPr lang="es-MX"/>
              </a:p>
            </c:txPr>
            <c:showLegendKey val="1"/>
            <c:showVal val="1"/>
            <c:showCatName val="0"/>
            <c:showSerName val="0"/>
            <c:showPercent val="0"/>
            <c:showBubbleSize val="0"/>
            <c:showLeaderLines val="0"/>
          </c:dLbls>
          <c:cat>
            <c:strRef>
              <c:f>Hoja2!$B$3:$B$12</c:f>
              <c:strCache>
                <c:ptCount val="10"/>
                <c:pt idx="0">
                  <c:v>Información y asesoría escolar/Control de gestión</c:v>
                </c:pt>
                <c:pt idx="1">
                  <c:v>Resultados de Evaluación Docente</c:v>
                </c:pt>
                <c:pt idx="2">
                  <c:v>Estadísticas sobre información de Profesores</c:v>
                </c:pt>
                <c:pt idx="3">
                  <c:v>Presupuesto</c:v>
                </c:pt>
                <c:pt idx="4">
                  <c:v>Información de personal </c:v>
                </c:pt>
                <c:pt idx="5">
                  <c:v>Legislación Universitaria</c:v>
                </c:pt>
                <c:pt idx="6">
                  <c:v>Acuerdos Consejo Técnico Facultad de Derecho</c:v>
                </c:pt>
                <c:pt idx="7">
                  <c:v>Agenda estadística UNAM</c:v>
                </c:pt>
                <c:pt idx="8">
                  <c:v>Datos personales</c:v>
                </c:pt>
                <c:pt idx="9">
                  <c:v>Publicaciones</c:v>
                </c:pt>
              </c:strCache>
            </c:strRef>
          </c:cat>
          <c:val>
            <c:numRef>
              <c:f>Hoja2!$C$3:$C$12</c:f>
              <c:numCache>
                <c:formatCode>General</c:formatCode>
                <c:ptCount val="10"/>
                <c:pt idx="0">
                  <c:v>15</c:v>
                </c:pt>
                <c:pt idx="1">
                  <c:v>6</c:v>
                </c:pt>
                <c:pt idx="2">
                  <c:v>4</c:v>
                </c:pt>
                <c:pt idx="3">
                  <c:v>4</c:v>
                </c:pt>
                <c:pt idx="4">
                  <c:v>2</c:v>
                </c:pt>
                <c:pt idx="5">
                  <c:v>2</c:v>
                </c:pt>
                <c:pt idx="6">
                  <c:v>1</c:v>
                </c:pt>
                <c:pt idx="7">
                  <c:v>1</c:v>
                </c:pt>
                <c:pt idx="8">
                  <c:v>1</c:v>
                </c:pt>
                <c:pt idx="9">
                  <c:v>1</c:v>
                </c:pt>
              </c:numCache>
            </c:numRef>
          </c:val>
        </c:ser>
        <c:dLbls>
          <c:showLegendKey val="0"/>
          <c:showVal val="0"/>
          <c:showCatName val="0"/>
          <c:showSerName val="0"/>
          <c:showPercent val="0"/>
          <c:showBubbleSize val="0"/>
        </c:dLbls>
        <c:gapWidth val="150"/>
        <c:shape val="box"/>
        <c:axId val="43465728"/>
        <c:axId val="43479808"/>
        <c:axId val="0"/>
      </c:bar3DChart>
      <c:catAx>
        <c:axId val="43465728"/>
        <c:scaling>
          <c:orientation val="minMax"/>
        </c:scaling>
        <c:delete val="1"/>
        <c:axPos val="l"/>
        <c:majorTickMark val="out"/>
        <c:minorTickMark val="none"/>
        <c:tickLblPos val="nextTo"/>
        <c:crossAx val="43479808"/>
        <c:crosses val="autoZero"/>
        <c:auto val="1"/>
        <c:lblAlgn val="ctr"/>
        <c:lblOffset val="100"/>
        <c:noMultiLvlLbl val="0"/>
      </c:catAx>
      <c:valAx>
        <c:axId val="43479808"/>
        <c:scaling>
          <c:orientation val="minMax"/>
        </c:scaling>
        <c:delete val="0"/>
        <c:axPos val="b"/>
        <c:numFmt formatCode="General" sourceLinked="1"/>
        <c:majorTickMark val="out"/>
        <c:minorTickMark val="none"/>
        <c:tickLblPos val="nextTo"/>
        <c:crossAx val="43465728"/>
        <c:crosses val="autoZero"/>
        <c:crossBetween val="between"/>
      </c:valAx>
    </c:plotArea>
    <c:plotVisOnly val="1"/>
    <c:dispBlanksAs val="gap"/>
    <c:showDLblsOverMax val="0"/>
  </c:chart>
  <c:txPr>
    <a:bodyPr/>
    <a:lstStyle/>
    <a:p>
      <a:pPr>
        <a:defRPr sz="1050">
          <a:latin typeface="Arial" pitchFamily="34" charset="0"/>
          <a:cs typeface="Arial" pitchFamily="34" charset="0"/>
        </a:defRPr>
      </a:pPr>
      <a:endParaRPr lang="es-MX"/>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80"/>
      <c:rotY val="100"/>
      <c:rAngAx val="1"/>
    </c:view3D>
    <c:floor>
      <c:thickness val="0"/>
    </c:floor>
    <c:sideWall>
      <c:thickness val="0"/>
    </c:sideWall>
    <c:backWall>
      <c:thickness val="0"/>
    </c:backWall>
    <c:plotArea>
      <c:layout/>
      <c:bar3DChart>
        <c:barDir val="bar"/>
        <c:grouping val="clustered"/>
        <c:varyColors val="0"/>
        <c:ser>
          <c:idx val="0"/>
          <c:order val="0"/>
          <c:invertIfNegative val="0"/>
          <c:dLbls>
            <c:spPr>
              <a:scene3d>
                <a:camera prst="orthographicFront"/>
                <a:lightRig rig="threePt" dir="t"/>
              </a:scene3d>
              <a:sp3d>
                <a:bevelB/>
              </a:sp3d>
            </c:spPr>
            <c:txPr>
              <a:bodyPr/>
              <a:lstStyle/>
              <a:p>
                <a:pPr>
                  <a:defRPr b="1">
                    <a:solidFill>
                      <a:sysClr val="windowText" lastClr="000000"/>
                    </a:solidFill>
                  </a:defRPr>
                </a:pPr>
                <a:endParaRPr lang="es-MX"/>
              </a:p>
            </c:txPr>
            <c:showLegendKey val="1"/>
            <c:showVal val="1"/>
            <c:showCatName val="0"/>
            <c:showSerName val="0"/>
            <c:showPercent val="0"/>
            <c:showBubbleSize val="0"/>
            <c:showLeaderLines val="0"/>
          </c:dLbls>
          <c:cat>
            <c:strRef>
              <c:f>Hoja2!$B$3:$B$7</c:f>
              <c:strCache>
                <c:ptCount val="5"/>
                <c:pt idx="0">
                  <c:v>Información y asesoría escolar/Control de gestión</c:v>
                </c:pt>
                <c:pt idx="1">
                  <c:v>Resultados de Evaluación Docente</c:v>
                </c:pt>
                <c:pt idx="2">
                  <c:v>Estadísticas sobre información de Profesores</c:v>
                </c:pt>
                <c:pt idx="3">
                  <c:v>Presupuesto</c:v>
                </c:pt>
                <c:pt idx="4">
                  <c:v>Información de personal </c:v>
                </c:pt>
              </c:strCache>
            </c:strRef>
          </c:cat>
          <c:val>
            <c:numRef>
              <c:f>Hoja2!$C$3:$C$7</c:f>
              <c:numCache>
                <c:formatCode>General</c:formatCode>
                <c:ptCount val="5"/>
                <c:pt idx="0">
                  <c:v>15</c:v>
                </c:pt>
                <c:pt idx="1">
                  <c:v>6</c:v>
                </c:pt>
                <c:pt idx="2">
                  <c:v>4</c:v>
                </c:pt>
                <c:pt idx="3">
                  <c:v>4</c:v>
                </c:pt>
                <c:pt idx="4">
                  <c:v>2</c:v>
                </c:pt>
              </c:numCache>
            </c:numRef>
          </c:val>
        </c:ser>
        <c:dLbls>
          <c:showLegendKey val="0"/>
          <c:showVal val="0"/>
          <c:showCatName val="0"/>
          <c:showSerName val="0"/>
          <c:showPercent val="0"/>
          <c:showBubbleSize val="0"/>
        </c:dLbls>
        <c:gapWidth val="150"/>
        <c:shape val="box"/>
        <c:axId val="43526784"/>
        <c:axId val="43532672"/>
        <c:axId val="0"/>
      </c:bar3DChart>
      <c:catAx>
        <c:axId val="43526784"/>
        <c:scaling>
          <c:orientation val="minMax"/>
        </c:scaling>
        <c:delete val="0"/>
        <c:axPos val="l"/>
        <c:majorTickMark val="out"/>
        <c:minorTickMark val="none"/>
        <c:tickLblPos val="nextTo"/>
        <c:crossAx val="43532672"/>
        <c:crosses val="autoZero"/>
        <c:auto val="1"/>
        <c:lblAlgn val="ctr"/>
        <c:lblOffset val="100"/>
        <c:noMultiLvlLbl val="0"/>
      </c:catAx>
      <c:valAx>
        <c:axId val="43532672"/>
        <c:scaling>
          <c:orientation val="minMax"/>
        </c:scaling>
        <c:delete val="0"/>
        <c:axPos val="b"/>
        <c:numFmt formatCode="General" sourceLinked="1"/>
        <c:majorTickMark val="out"/>
        <c:minorTickMark val="none"/>
        <c:tickLblPos val="nextTo"/>
        <c:crossAx val="43526784"/>
        <c:crosses val="autoZero"/>
        <c:crossBetween val="between"/>
      </c:valAx>
    </c:plotArea>
    <c:plotVisOnly val="1"/>
    <c:dispBlanksAs val="gap"/>
    <c:showDLblsOverMax val="0"/>
  </c:chart>
  <c:txPr>
    <a:bodyPr/>
    <a:lstStyle/>
    <a:p>
      <a:pPr>
        <a:defRPr sz="1050">
          <a:latin typeface="Arial" pitchFamily="34" charset="0"/>
          <a:cs typeface="Arial" pitchFamily="34" charset="0"/>
        </a:defRPr>
      </a:pPr>
      <a:endParaRPr lang="es-MX"/>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EF57B7-58CC-49EA-9C5B-A8B3CD9B240D}" type="doc">
      <dgm:prSet loTypeId="urn:microsoft.com/office/officeart/2005/8/layout/hierarchy3" loCatId="hierarchy" qsTypeId="urn:microsoft.com/office/officeart/2005/8/quickstyle/simple4" qsCatId="simple" csTypeId="urn:microsoft.com/office/officeart/2005/8/colors/colorful2" csCatId="colorful" phldr="1"/>
      <dgm:spPr/>
      <dgm:t>
        <a:bodyPr/>
        <a:lstStyle/>
        <a:p>
          <a:endParaRPr lang="es-MX"/>
        </a:p>
      </dgm:t>
    </dgm:pt>
    <dgm:pt modelId="{AEACD1F2-2145-4ABD-A08B-D31A980E25E7}">
      <dgm:prSet phldrT="[Texto]" custT="1"/>
      <dgm:spPr/>
      <dgm:t>
        <a:bodyPr/>
        <a:lstStyle/>
        <a:p>
          <a:pPr algn="ctr"/>
          <a:r>
            <a:rPr lang="es-MX" sz="1100" b="1" dirty="0">
              <a:latin typeface="Arial" pitchFamily="34" charset="0"/>
              <a:cs typeface="Arial" pitchFamily="34" charset="0"/>
            </a:rPr>
            <a:t>Población</a:t>
          </a:r>
        </a:p>
      </dgm:t>
    </dgm:pt>
    <dgm:pt modelId="{DB3FBC06-E002-477D-8A8F-9F0A6116D614}" type="parTrans" cxnId="{54876B63-CDFB-47F5-8AFE-27B5630A1AC6}">
      <dgm:prSet/>
      <dgm:spPr/>
      <dgm:t>
        <a:bodyPr/>
        <a:lstStyle/>
        <a:p>
          <a:endParaRPr lang="es-MX" sz="1050">
            <a:latin typeface="Arial" pitchFamily="34" charset="0"/>
            <a:cs typeface="Arial" pitchFamily="34" charset="0"/>
          </a:endParaRPr>
        </a:p>
      </dgm:t>
    </dgm:pt>
    <dgm:pt modelId="{EFA0CFD9-C231-4C50-9932-BEEACC362973}" type="sibTrans" cxnId="{54876B63-CDFB-47F5-8AFE-27B5630A1AC6}">
      <dgm:prSet/>
      <dgm:spPr/>
      <dgm:t>
        <a:bodyPr/>
        <a:lstStyle/>
        <a:p>
          <a:endParaRPr lang="es-MX" sz="1050">
            <a:latin typeface="Arial" pitchFamily="34" charset="0"/>
            <a:cs typeface="Arial" pitchFamily="34" charset="0"/>
          </a:endParaRPr>
        </a:p>
      </dgm:t>
    </dgm:pt>
    <dgm:pt modelId="{9535D1B5-456B-4D3E-AD83-FCFFB3435086}">
      <dgm:prSet custT="1"/>
      <dgm:spPr/>
      <dgm:t>
        <a:bodyPr/>
        <a:lstStyle/>
        <a:p>
          <a:pPr algn="ctr"/>
          <a:r>
            <a:rPr lang="es-MX" sz="1100" b="1" dirty="0">
              <a:latin typeface="Arial" pitchFamily="34" charset="0"/>
              <a:cs typeface="Arial" pitchFamily="34" charset="0"/>
            </a:rPr>
            <a:t>Conceptos</a:t>
          </a:r>
          <a:endParaRPr lang="es-MX" sz="1050" b="1" dirty="0">
            <a:latin typeface="Arial" pitchFamily="34" charset="0"/>
            <a:cs typeface="Arial" pitchFamily="34" charset="0"/>
          </a:endParaRPr>
        </a:p>
      </dgm:t>
    </dgm:pt>
    <dgm:pt modelId="{65513B78-7698-4780-91F4-085C433A30C0}" type="parTrans" cxnId="{DF665A21-9541-4857-A6CC-C736B09BA5F0}">
      <dgm:prSet/>
      <dgm:spPr/>
      <dgm:t>
        <a:bodyPr/>
        <a:lstStyle/>
        <a:p>
          <a:endParaRPr lang="es-MX" sz="1050">
            <a:latin typeface="Arial" pitchFamily="34" charset="0"/>
            <a:cs typeface="Arial" pitchFamily="34" charset="0"/>
          </a:endParaRPr>
        </a:p>
      </dgm:t>
    </dgm:pt>
    <dgm:pt modelId="{EFBF6344-7FA0-4348-BB4D-09AF176CA206}" type="sibTrans" cxnId="{DF665A21-9541-4857-A6CC-C736B09BA5F0}">
      <dgm:prSet/>
      <dgm:spPr/>
      <dgm:t>
        <a:bodyPr/>
        <a:lstStyle/>
        <a:p>
          <a:endParaRPr lang="es-MX" sz="1050">
            <a:latin typeface="Arial" pitchFamily="34" charset="0"/>
            <a:cs typeface="Arial" pitchFamily="34" charset="0"/>
          </a:endParaRPr>
        </a:p>
      </dgm:t>
    </dgm:pt>
    <dgm:pt modelId="{FBA674D7-1B68-446B-B2F7-CAF4C0E5C062}">
      <dgm:prSet custT="1"/>
      <dgm:spPr/>
      <dgm:t>
        <a:bodyPr/>
        <a:lstStyle/>
        <a:p>
          <a:pPr algn="ctr"/>
          <a:r>
            <a:rPr lang="es-MX" sz="1100" b="1" dirty="0" smtClean="0">
              <a:latin typeface="Arial" pitchFamily="34" charset="0"/>
              <a:cs typeface="Arial" pitchFamily="34" charset="0"/>
            </a:rPr>
            <a:t>Categorías</a:t>
          </a:r>
          <a:endParaRPr lang="es-MX" sz="1050" b="1" dirty="0">
            <a:latin typeface="Arial" pitchFamily="34" charset="0"/>
            <a:cs typeface="Arial" pitchFamily="34" charset="0"/>
          </a:endParaRPr>
        </a:p>
      </dgm:t>
    </dgm:pt>
    <dgm:pt modelId="{F958562A-1229-425D-BDBE-2902222E0CC1}" type="parTrans" cxnId="{A2456198-FFD9-428B-A167-040D3F494DB9}">
      <dgm:prSet/>
      <dgm:spPr/>
      <dgm:t>
        <a:bodyPr/>
        <a:lstStyle/>
        <a:p>
          <a:endParaRPr lang="es-MX" sz="1050">
            <a:latin typeface="Arial" pitchFamily="34" charset="0"/>
            <a:cs typeface="Arial" pitchFamily="34" charset="0"/>
          </a:endParaRPr>
        </a:p>
      </dgm:t>
    </dgm:pt>
    <dgm:pt modelId="{E757B733-8BFA-4F30-AF03-F452542783CC}" type="sibTrans" cxnId="{A2456198-FFD9-428B-A167-040D3F494DB9}">
      <dgm:prSet/>
      <dgm:spPr/>
      <dgm:t>
        <a:bodyPr/>
        <a:lstStyle/>
        <a:p>
          <a:endParaRPr lang="es-MX" sz="1050">
            <a:latin typeface="Arial" pitchFamily="34" charset="0"/>
            <a:cs typeface="Arial" pitchFamily="34" charset="0"/>
          </a:endParaRPr>
        </a:p>
      </dgm:t>
    </dgm:pt>
    <dgm:pt modelId="{5514467E-CC91-4A7C-B859-117DA5550B3B}">
      <dgm:prSet custT="1"/>
      <dgm:spPr/>
      <dgm:t>
        <a:bodyPr/>
        <a:lstStyle/>
        <a:p>
          <a:pPr algn="ctr"/>
          <a:r>
            <a:rPr lang="es-MX" sz="1100" b="1" dirty="0">
              <a:latin typeface="Arial" pitchFamily="34" charset="0"/>
              <a:cs typeface="Arial" pitchFamily="34" charset="0"/>
            </a:rPr>
            <a:t>Resultados</a:t>
          </a:r>
          <a:endParaRPr lang="es-MX" sz="1050" b="1" dirty="0">
            <a:latin typeface="Arial" pitchFamily="34" charset="0"/>
            <a:cs typeface="Arial" pitchFamily="34" charset="0"/>
          </a:endParaRPr>
        </a:p>
      </dgm:t>
    </dgm:pt>
    <dgm:pt modelId="{EFCD16E1-B536-4D6A-9723-06A291FE3F06}" type="parTrans" cxnId="{10CA799A-8AC3-441C-8F34-88D0A6188C16}">
      <dgm:prSet/>
      <dgm:spPr/>
      <dgm:t>
        <a:bodyPr/>
        <a:lstStyle/>
        <a:p>
          <a:endParaRPr lang="es-MX" sz="1050">
            <a:latin typeface="Arial" pitchFamily="34" charset="0"/>
            <a:cs typeface="Arial" pitchFamily="34" charset="0"/>
          </a:endParaRPr>
        </a:p>
      </dgm:t>
    </dgm:pt>
    <dgm:pt modelId="{517506E3-5B0A-4E15-94B6-ABD38DE22649}" type="sibTrans" cxnId="{10CA799A-8AC3-441C-8F34-88D0A6188C16}">
      <dgm:prSet/>
      <dgm:spPr/>
      <dgm:t>
        <a:bodyPr/>
        <a:lstStyle/>
        <a:p>
          <a:endParaRPr lang="es-MX" sz="1050">
            <a:latin typeface="Arial" pitchFamily="34" charset="0"/>
            <a:cs typeface="Arial" pitchFamily="34" charset="0"/>
          </a:endParaRPr>
        </a:p>
      </dgm:t>
    </dgm:pt>
    <dgm:pt modelId="{379722D9-F522-465C-9252-60B118A9D987}">
      <dgm:prSet custT="1"/>
      <dgm:spPr/>
      <dgm:t>
        <a:bodyPr/>
        <a:lstStyle/>
        <a:p>
          <a:pPr algn="ctr"/>
          <a:r>
            <a:rPr lang="es-MX" sz="1100" b="1" dirty="0" smtClean="0">
              <a:latin typeface="Arial" pitchFamily="34" charset="0"/>
              <a:cs typeface="Arial" pitchFamily="34" charset="0"/>
            </a:rPr>
            <a:t>Facultad de Derecho de la UNAM</a:t>
          </a:r>
          <a:endParaRPr lang="es-MX" sz="1100" b="1" dirty="0">
            <a:latin typeface="Arial" pitchFamily="34" charset="0"/>
            <a:cs typeface="Arial" pitchFamily="34" charset="0"/>
          </a:endParaRPr>
        </a:p>
      </dgm:t>
    </dgm:pt>
    <dgm:pt modelId="{06DE44F5-0B52-4EFF-A548-4F02D4565806}" type="parTrans" cxnId="{2A3D48D3-0DDF-4161-AEF7-C02C85CED1A4}">
      <dgm:prSet/>
      <dgm:spPr/>
      <dgm:t>
        <a:bodyPr/>
        <a:lstStyle/>
        <a:p>
          <a:endParaRPr lang="es-MX" sz="1050">
            <a:latin typeface="Arial" pitchFamily="34" charset="0"/>
            <a:cs typeface="Arial" pitchFamily="34" charset="0"/>
          </a:endParaRPr>
        </a:p>
      </dgm:t>
    </dgm:pt>
    <dgm:pt modelId="{1DA0ED91-7B8B-46A9-92B6-E2C834A6E5B0}" type="sibTrans" cxnId="{2A3D48D3-0DDF-4161-AEF7-C02C85CED1A4}">
      <dgm:prSet/>
      <dgm:spPr/>
      <dgm:t>
        <a:bodyPr/>
        <a:lstStyle/>
        <a:p>
          <a:endParaRPr lang="es-MX" sz="1050">
            <a:latin typeface="Arial" pitchFamily="34" charset="0"/>
            <a:cs typeface="Arial" pitchFamily="34" charset="0"/>
          </a:endParaRPr>
        </a:p>
      </dgm:t>
    </dgm:pt>
    <dgm:pt modelId="{88B4C088-2354-4DDD-A9ED-0BEAF1A26417}">
      <dgm:prSet custT="1"/>
      <dgm:spPr/>
      <dgm:t>
        <a:bodyPr/>
        <a:lstStyle/>
        <a:p>
          <a:r>
            <a:rPr lang="es-MX" sz="1050" dirty="0" smtClean="0">
              <a:latin typeface="Arial" pitchFamily="34" charset="0"/>
              <a:cs typeface="Arial" pitchFamily="34" charset="0"/>
            </a:rPr>
            <a:t>Particulares de Quejas y sugerencias</a:t>
          </a:r>
        </a:p>
        <a:p>
          <a:r>
            <a:rPr lang="es-MX" sz="1050" dirty="0" smtClean="0">
              <a:latin typeface="Arial" pitchFamily="34" charset="0"/>
              <a:cs typeface="Arial" pitchFamily="34" charset="0"/>
            </a:rPr>
            <a:t>(5)</a:t>
          </a:r>
          <a:endParaRPr lang="es-MX" sz="1050" dirty="0">
            <a:latin typeface="Arial" pitchFamily="34" charset="0"/>
            <a:cs typeface="Arial" pitchFamily="34" charset="0"/>
          </a:endParaRPr>
        </a:p>
      </dgm:t>
    </dgm:pt>
    <dgm:pt modelId="{9FBE7FAC-5F58-447D-88DC-873DC994A6BB}" type="parTrans" cxnId="{E51D5911-7D7F-45A1-98F4-00F6B89E0EC1}">
      <dgm:prSet/>
      <dgm:spPr/>
      <dgm:t>
        <a:bodyPr/>
        <a:lstStyle/>
        <a:p>
          <a:endParaRPr lang="es-MX" sz="1050">
            <a:latin typeface="Arial" pitchFamily="34" charset="0"/>
            <a:cs typeface="Arial" pitchFamily="34" charset="0"/>
          </a:endParaRPr>
        </a:p>
      </dgm:t>
    </dgm:pt>
    <dgm:pt modelId="{321D1790-279D-400E-B5B3-26A9428F6372}" type="sibTrans" cxnId="{E51D5911-7D7F-45A1-98F4-00F6B89E0EC1}">
      <dgm:prSet/>
      <dgm:spPr/>
      <dgm:t>
        <a:bodyPr/>
        <a:lstStyle/>
        <a:p>
          <a:endParaRPr lang="es-MX" sz="1050">
            <a:latin typeface="Arial" pitchFamily="34" charset="0"/>
            <a:cs typeface="Arial" pitchFamily="34" charset="0"/>
          </a:endParaRPr>
        </a:p>
      </dgm:t>
    </dgm:pt>
    <dgm:pt modelId="{82D44E08-A6BF-452F-B247-4E1562782B93}">
      <dgm:prSet custT="1"/>
      <dgm:spPr/>
      <dgm:t>
        <a:bodyPr/>
        <a:lstStyle/>
        <a:p>
          <a:r>
            <a:rPr lang="es-MX" sz="1050" dirty="0" smtClean="0">
              <a:latin typeface="Arial" pitchFamily="34" charset="0"/>
              <a:cs typeface="Arial" pitchFamily="34" charset="0"/>
            </a:rPr>
            <a:t>Solicitud  de información</a:t>
          </a:r>
        </a:p>
        <a:p>
          <a:r>
            <a:rPr lang="es-MX" sz="1050" dirty="0" smtClean="0">
              <a:latin typeface="Arial" pitchFamily="34" charset="0"/>
              <a:cs typeface="Arial" pitchFamily="34" charset="0"/>
            </a:rPr>
            <a:t>(37)</a:t>
          </a:r>
          <a:endParaRPr lang="es-MX" sz="1050" dirty="0">
            <a:latin typeface="Arial" pitchFamily="34" charset="0"/>
            <a:cs typeface="Arial" pitchFamily="34" charset="0"/>
          </a:endParaRPr>
        </a:p>
      </dgm:t>
    </dgm:pt>
    <dgm:pt modelId="{5B79FEA4-699E-45AB-AFE0-23C045C08CCF}" type="parTrans" cxnId="{2A21243F-499D-4444-8700-E84BC09B2743}">
      <dgm:prSet/>
      <dgm:spPr/>
      <dgm:t>
        <a:bodyPr/>
        <a:lstStyle/>
        <a:p>
          <a:endParaRPr lang="es-MX" sz="1050">
            <a:latin typeface="Arial" pitchFamily="34" charset="0"/>
            <a:cs typeface="Arial" pitchFamily="34" charset="0"/>
          </a:endParaRPr>
        </a:p>
      </dgm:t>
    </dgm:pt>
    <dgm:pt modelId="{F2C6794D-C9EF-4FA8-B221-58615E0C6C19}" type="sibTrans" cxnId="{2A21243F-499D-4444-8700-E84BC09B2743}">
      <dgm:prSet/>
      <dgm:spPr/>
      <dgm:t>
        <a:bodyPr/>
        <a:lstStyle/>
        <a:p>
          <a:endParaRPr lang="es-MX" sz="1050">
            <a:latin typeface="Arial" pitchFamily="34" charset="0"/>
            <a:cs typeface="Arial" pitchFamily="34" charset="0"/>
          </a:endParaRPr>
        </a:p>
      </dgm:t>
    </dgm:pt>
    <dgm:pt modelId="{654E10FA-1E92-4327-AE5D-139DA8BB102F}">
      <dgm:prSet custT="1"/>
      <dgm:spPr/>
      <dgm:t>
        <a:bodyPr/>
        <a:lstStyle/>
        <a:p>
          <a:r>
            <a:rPr lang="es-MX" sz="1050" dirty="0" smtClean="0">
              <a:latin typeface="Arial" pitchFamily="34" charset="0"/>
              <a:cs typeface="Arial" pitchFamily="34" charset="0"/>
            </a:rPr>
            <a:t>Particulares de Solicitudes</a:t>
          </a:r>
        </a:p>
        <a:p>
          <a:r>
            <a:rPr lang="es-MX" sz="1050" dirty="0" smtClean="0">
              <a:latin typeface="Arial" pitchFamily="34" charset="0"/>
              <a:cs typeface="Arial" pitchFamily="34" charset="0"/>
            </a:rPr>
            <a:t>(10)</a:t>
          </a:r>
          <a:endParaRPr lang="es-MX" sz="1050" dirty="0">
            <a:latin typeface="Arial" pitchFamily="34" charset="0"/>
            <a:cs typeface="Arial" pitchFamily="34" charset="0"/>
          </a:endParaRPr>
        </a:p>
      </dgm:t>
    </dgm:pt>
    <dgm:pt modelId="{EF02FB57-D897-448F-AC8C-4FFAE2443BFD}" type="parTrans" cxnId="{250240A3-33FF-4E0A-9739-5C069A497D2E}">
      <dgm:prSet/>
      <dgm:spPr/>
      <dgm:t>
        <a:bodyPr/>
        <a:lstStyle/>
        <a:p>
          <a:endParaRPr lang="es-MX" sz="1050">
            <a:latin typeface="Arial" pitchFamily="34" charset="0"/>
            <a:cs typeface="Arial" pitchFamily="34" charset="0"/>
          </a:endParaRPr>
        </a:p>
      </dgm:t>
    </dgm:pt>
    <dgm:pt modelId="{3EFA2873-193D-408D-A9F4-AF73AAF728EB}" type="sibTrans" cxnId="{250240A3-33FF-4E0A-9739-5C069A497D2E}">
      <dgm:prSet/>
      <dgm:spPr/>
      <dgm:t>
        <a:bodyPr/>
        <a:lstStyle/>
        <a:p>
          <a:endParaRPr lang="es-MX" sz="1050">
            <a:latin typeface="Arial" pitchFamily="34" charset="0"/>
            <a:cs typeface="Arial" pitchFamily="34" charset="0"/>
          </a:endParaRPr>
        </a:p>
      </dgm:t>
    </dgm:pt>
    <dgm:pt modelId="{E6DF987B-AA14-4D5F-98F7-166988DA9A24}">
      <dgm:prSet custT="1"/>
      <dgm:spPr/>
      <dgm:t>
        <a:bodyPr/>
        <a:lstStyle/>
        <a:p>
          <a:r>
            <a:rPr lang="es-MX" sz="1050" dirty="0" smtClean="0">
              <a:latin typeface="Arial" pitchFamily="34" charset="0"/>
              <a:cs typeface="Arial" pitchFamily="34" charset="0"/>
            </a:rPr>
            <a:t>Argumentos que dan soporte a propuesta de categoría</a:t>
          </a:r>
        </a:p>
      </dgm:t>
    </dgm:pt>
    <dgm:pt modelId="{908BE60C-48BF-49E9-8ABF-51D414D0870D}" type="parTrans" cxnId="{CC669061-0066-4C33-8644-BDB4868167F2}">
      <dgm:prSet/>
      <dgm:spPr/>
      <dgm:t>
        <a:bodyPr/>
        <a:lstStyle/>
        <a:p>
          <a:endParaRPr lang="es-MX" sz="1050">
            <a:latin typeface="Arial" pitchFamily="34" charset="0"/>
            <a:cs typeface="Arial" pitchFamily="34" charset="0"/>
          </a:endParaRPr>
        </a:p>
      </dgm:t>
    </dgm:pt>
    <dgm:pt modelId="{757D2F21-25F8-471C-BD77-4131B5945045}" type="sibTrans" cxnId="{CC669061-0066-4C33-8644-BDB4868167F2}">
      <dgm:prSet/>
      <dgm:spPr/>
      <dgm:t>
        <a:bodyPr/>
        <a:lstStyle/>
        <a:p>
          <a:endParaRPr lang="es-MX" sz="1050">
            <a:latin typeface="Arial" pitchFamily="34" charset="0"/>
            <a:cs typeface="Arial" pitchFamily="34" charset="0"/>
          </a:endParaRPr>
        </a:p>
      </dgm:t>
    </dgm:pt>
    <dgm:pt modelId="{9B1088F6-97D6-407B-9DEB-811592AE4727}">
      <dgm:prSet custT="1"/>
      <dgm:spPr/>
      <dgm:t>
        <a:bodyPr/>
        <a:lstStyle/>
        <a:p>
          <a:r>
            <a:rPr lang="es-MX" sz="1050" dirty="0" smtClean="0">
              <a:latin typeface="Arial" pitchFamily="34" charset="0"/>
              <a:cs typeface="Arial" pitchFamily="34" charset="0"/>
            </a:rPr>
            <a:t>Marco legal</a:t>
          </a:r>
          <a:endParaRPr lang="es-MX" sz="1050" dirty="0">
            <a:latin typeface="Arial" pitchFamily="34" charset="0"/>
            <a:cs typeface="Arial" pitchFamily="34" charset="0"/>
          </a:endParaRPr>
        </a:p>
      </dgm:t>
    </dgm:pt>
    <dgm:pt modelId="{0C6CEC22-6409-4EC6-8D19-F8426BF400F3}" type="parTrans" cxnId="{11205B1F-AFFF-4909-BA54-848193C21182}">
      <dgm:prSet/>
      <dgm:spPr/>
      <dgm:t>
        <a:bodyPr/>
        <a:lstStyle/>
        <a:p>
          <a:endParaRPr lang="es-MX" sz="1050">
            <a:latin typeface="Arial" pitchFamily="34" charset="0"/>
            <a:cs typeface="Arial" pitchFamily="34" charset="0"/>
          </a:endParaRPr>
        </a:p>
      </dgm:t>
    </dgm:pt>
    <dgm:pt modelId="{FC2B726C-43C5-4E6F-8F1D-D8B968E327D2}" type="sibTrans" cxnId="{11205B1F-AFFF-4909-BA54-848193C21182}">
      <dgm:prSet/>
      <dgm:spPr/>
      <dgm:t>
        <a:bodyPr/>
        <a:lstStyle/>
        <a:p>
          <a:endParaRPr lang="es-MX" sz="1050">
            <a:latin typeface="Arial" pitchFamily="34" charset="0"/>
            <a:cs typeface="Arial" pitchFamily="34" charset="0"/>
          </a:endParaRPr>
        </a:p>
      </dgm:t>
    </dgm:pt>
    <dgm:pt modelId="{0F03BF06-AC6B-4FDC-AA4C-D291C711A48B}">
      <dgm:prSet custT="1"/>
      <dgm:spPr/>
      <dgm:t>
        <a:bodyPr/>
        <a:lstStyle/>
        <a:p>
          <a:r>
            <a:rPr lang="es-MX" sz="1050" dirty="0" smtClean="0">
              <a:latin typeface="Arial" pitchFamily="34" charset="0"/>
              <a:cs typeface="Arial" pitchFamily="34" charset="0"/>
            </a:rPr>
            <a:t>Histogramas</a:t>
          </a:r>
          <a:endParaRPr lang="es-MX" sz="1050" dirty="0">
            <a:latin typeface="Arial" pitchFamily="34" charset="0"/>
            <a:cs typeface="Arial" pitchFamily="34" charset="0"/>
          </a:endParaRPr>
        </a:p>
      </dgm:t>
    </dgm:pt>
    <dgm:pt modelId="{7B4E86DD-B778-48C1-9CEB-A3BB6D003AEF}" type="parTrans" cxnId="{EF387179-7361-4933-92CB-CCFE2655B9A3}">
      <dgm:prSet/>
      <dgm:spPr/>
      <dgm:t>
        <a:bodyPr/>
        <a:lstStyle/>
        <a:p>
          <a:endParaRPr lang="es-MX">
            <a:latin typeface="Arial" pitchFamily="34" charset="0"/>
            <a:cs typeface="Arial" pitchFamily="34" charset="0"/>
          </a:endParaRPr>
        </a:p>
      </dgm:t>
    </dgm:pt>
    <dgm:pt modelId="{C0847BBE-F183-4BB8-883E-8EC82E5A1C17}" type="sibTrans" cxnId="{EF387179-7361-4933-92CB-CCFE2655B9A3}">
      <dgm:prSet/>
      <dgm:spPr/>
      <dgm:t>
        <a:bodyPr/>
        <a:lstStyle/>
        <a:p>
          <a:endParaRPr lang="es-MX">
            <a:latin typeface="Arial" pitchFamily="34" charset="0"/>
            <a:cs typeface="Arial" pitchFamily="34" charset="0"/>
          </a:endParaRPr>
        </a:p>
      </dgm:t>
    </dgm:pt>
    <dgm:pt modelId="{658906C5-84B6-45A2-BA11-C3DAE8A1587E}">
      <dgm:prSet custT="1"/>
      <dgm:spPr/>
      <dgm:t>
        <a:bodyPr/>
        <a:lstStyle/>
        <a:p>
          <a:r>
            <a:rPr lang="es-MX" sz="1050" dirty="0" smtClean="0">
              <a:latin typeface="Arial" pitchFamily="34" charset="0"/>
              <a:cs typeface="Arial" pitchFamily="34" charset="0"/>
            </a:rPr>
            <a:t>Quejas y sugerencias (5)</a:t>
          </a:r>
          <a:endParaRPr lang="es-MX" sz="1050" dirty="0">
            <a:latin typeface="Arial" pitchFamily="34" charset="0"/>
            <a:cs typeface="Arial" pitchFamily="34" charset="0"/>
          </a:endParaRPr>
        </a:p>
      </dgm:t>
    </dgm:pt>
    <dgm:pt modelId="{32C7FCCC-E05C-463E-A7F6-08F584EE426E}" type="parTrans" cxnId="{3087E0B9-B282-42DF-AB50-962322B18F47}">
      <dgm:prSet/>
      <dgm:spPr/>
      <dgm:t>
        <a:bodyPr/>
        <a:lstStyle/>
        <a:p>
          <a:endParaRPr lang="es-MX">
            <a:latin typeface="Arial" pitchFamily="34" charset="0"/>
            <a:cs typeface="Arial" pitchFamily="34" charset="0"/>
          </a:endParaRPr>
        </a:p>
      </dgm:t>
    </dgm:pt>
    <dgm:pt modelId="{8FEA0F52-E672-4325-A73B-50BE6D8D09BE}" type="sibTrans" cxnId="{3087E0B9-B282-42DF-AB50-962322B18F47}">
      <dgm:prSet/>
      <dgm:spPr/>
      <dgm:t>
        <a:bodyPr/>
        <a:lstStyle/>
        <a:p>
          <a:endParaRPr lang="es-MX">
            <a:latin typeface="Arial" pitchFamily="34" charset="0"/>
            <a:cs typeface="Arial" pitchFamily="34" charset="0"/>
          </a:endParaRPr>
        </a:p>
      </dgm:t>
    </dgm:pt>
    <dgm:pt modelId="{666EC7C0-DD0C-4A1D-BFF0-337C853082FD}" type="pres">
      <dgm:prSet presAssocID="{9CEF57B7-58CC-49EA-9C5B-A8B3CD9B240D}" presName="diagram" presStyleCnt="0">
        <dgm:presLayoutVars>
          <dgm:chPref val="1"/>
          <dgm:dir/>
          <dgm:animOne val="branch"/>
          <dgm:animLvl val="lvl"/>
          <dgm:resizeHandles/>
        </dgm:presLayoutVars>
      </dgm:prSet>
      <dgm:spPr/>
      <dgm:t>
        <a:bodyPr/>
        <a:lstStyle/>
        <a:p>
          <a:endParaRPr lang="es-MX"/>
        </a:p>
      </dgm:t>
    </dgm:pt>
    <dgm:pt modelId="{E6392112-8B9D-40A5-A0B5-271C7C7D1037}" type="pres">
      <dgm:prSet presAssocID="{379722D9-F522-465C-9252-60B118A9D987}" presName="root" presStyleCnt="0"/>
      <dgm:spPr/>
      <dgm:t>
        <a:bodyPr/>
        <a:lstStyle/>
        <a:p>
          <a:endParaRPr lang="es-MX"/>
        </a:p>
      </dgm:t>
    </dgm:pt>
    <dgm:pt modelId="{66D5636E-97BC-4485-B74C-6CD34C8F7C6D}" type="pres">
      <dgm:prSet presAssocID="{379722D9-F522-465C-9252-60B118A9D987}" presName="rootComposite" presStyleCnt="0"/>
      <dgm:spPr/>
      <dgm:t>
        <a:bodyPr/>
        <a:lstStyle/>
        <a:p>
          <a:endParaRPr lang="es-MX"/>
        </a:p>
      </dgm:t>
    </dgm:pt>
    <dgm:pt modelId="{DE10A22B-050B-4070-B1DE-56FF46424A57}" type="pres">
      <dgm:prSet presAssocID="{379722D9-F522-465C-9252-60B118A9D987}" presName="rootText" presStyleLbl="node1" presStyleIdx="0" presStyleCnt="5"/>
      <dgm:spPr/>
      <dgm:t>
        <a:bodyPr/>
        <a:lstStyle/>
        <a:p>
          <a:endParaRPr lang="es-MX"/>
        </a:p>
      </dgm:t>
    </dgm:pt>
    <dgm:pt modelId="{38142002-BC40-40A8-A7C5-CA306CDE4F74}" type="pres">
      <dgm:prSet presAssocID="{379722D9-F522-465C-9252-60B118A9D987}" presName="rootConnector" presStyleLbl="node1" presStyleIdx="0" presStyleCnt="5"/>
      <dgm:spPr/>
      <dgm:t>
        <a:bodyPr/>
        <a:lstStyle/>
        <a:p>
          <a:endParaRPr lang="es-MX"/>
        </a:p>
      </dgm:t>
    </dgm:pt>
    <dgm:pt modelId="{6AC4C82A-DCBA-47B3-87F3-53E1D35121CE}" type="pres">
      <dgm:prSet presAssocID="{379722D9-F522-465C-9252-60B118A9D987}" presName="childShape" presStyleCnt="0"/>
      <dgm:spPr/>
      <dgm:t>
        <a:bodyPr/>
        <a:lstStyle/>
        <a:p>
          <a:endParaRPr lang="es-MX"/>
        </a:p>
      </dgm:t>
    </dgm:pt>
    <dgm:pt modelId="{FAD9C3BD-3394-476D-97B1-1D34FB4D2672}" type="pres">
      <dgm:prSet presAssocID="{AEACD1F2-2145-4ABD-A08B-D31A980E25E7}" presName="root" presStyleCnt="0"/>
      <dgm:spPr/>
      <dgm:t>
        <a:bodyPr/>
        <a:lstStyle/>
        <a:p>
          <a:endParaRPr lang="es-MX"/>
        </a:p>
      </dgm:t>
    </dgm:pt>
    <dgm:pt modelId="{59AAA68C-0DFF-4305-A033-590ADF5F57D2}" type="pres">
      <dgm:prSet presAssocID="{AEACD1F2-2145-4ABD-A08B-D31A980E25E7}" presName="rootComposite" presStyleCnt="0"/>
      <dgm:spPr/>
      <dgm:t>
        <a:bodyPr/>
        <a:lstStyle/>
        <a:p>
          <a:endParaRPr lang="es-MX"/>
        </a:p>
      </dgm:t>
    </dgm:pt>
    <dgm:pt modelId="{A5C8FCE2-C489-4681-898E-6BE4350A57C5}" type="pres">
      <dgm:prSet presAssocID="{AEACD1F2-2145-4ABD-A08B-D31A980E25E7}" presName="rootText" presStyleLbl="node1" presStyleIdx="1" presStyleCnt="5"/>
      <dgm:spPr/>
      <dgm:t>
        <a:bodyPr/>
        <a:lstStyle/>
        <a:p>
          <a:endParaRPr lang="es-MX"/>
        </a:p>
      </dgm:t>
    </dgm:pt>
    <dgm:pt modelId="{3F97121A-D163-4FC8-8AE9-31A719E3BA97}" type="pres">
      <dgm:prSet presAssocID="{AEACD1F2-2145-4ABD-A08B-D31A980E25E7}" presName="rootConnector" presStyleLbl="node1" presStyleIdx="1" presStyleCnt="5"/>
      <dgm:spPr/>
      <dgm:t>
        <a:bodyPr/>
        <a:lstStyle/>
        <a:p>
          <a:endParaRPr lang="es-MX"/>
        </a:p>
      </dgm:t>
    </dgm:pt>
    <dgm:pt modelId="{12ED73BF-1B84-4E3B-B4C2-CBA1644B346B}" type="pres">
      <dgm:prSet presAssocID="{AEACD1F2-2145-4ABD-A08B-D31A980E25E7}" presName="childShape" presStyleCnt="0"/>
      <dgm:spPr/>
      <dgm:t>
        <a:bodyPr/>
        <a:lstStyle/>
        <a:p>
          <a:endParaRPr lang="es-MX"/>
        </a:p>
      </dgm:t>
    </dgm:pt>
    <dgm:pt modelId="{077D7E66-C02E-4E77-965D-D633840CC311}" type="pres">
      <dgm:prSet presAssocID="{5B79FEA4-699E-45AB-AFE0-23C045C08CCF}" presName="Name13" presStyleLbl="parChTrans1D2" presStyleIdx="0" presStyleCnt="7"/>
      <dgm:spPr/>
      <dgm:t>
        <a:bodyPr/>
        <a:lstStyle/>
        <a:p>
          <a:endParaRPr lang="es-MX"/>
        </a:p>
      </dgm:t>
    </dgm:pt>
    <dgm:pt modelId="{35155C99-D4D7-4530-BD50-1C703057E348}" type="pres">
      <dgm:prSet presAssocID="{82D44E08-A6BF-452F-B247-4E1562782B93}" presName="childText" presStyleLbl="bgAcc1" presStyleIdx="0" presStyleCnt="7">
        <dgm:presLayoutVars>
          <dgm:bulletEnabled val="1"/>
        </dgm:presLayoutVars>
      </dgm:prSet>
      <dgm:spPr/>
      <dgm:t>
        <a:bodyPr/>
        <a:lstStyle/>
        <a:p>
          <a:endParaRPr lang="es-MX"/>
        </a:p>
      </dgm:t>
    </dgm:pt>
    <dgm:pt modelId="{70B1C17D-CA42-4C26-ACD5-DA87CB5A6B0A}" type="pres">
      <dgm:prSet presAssocID="{32C7FCCC-E05C-463E-A7F6-08F584EE426E}" presName="Name13" presStyleLbl="parChTrans1D2" presStyleIdx="1" presStyleCnt="7"/>
      <dgm:spPr/>
      <dgm:t>
        <a:bodyPr/>
        <a:lstStyle/>
        <a:p>
          <a:endParaRPr lang="es-MX"/>
        </a:p>
      </dgm:t>
    </dgm:pt>
    <dgm:pt modelId="{A26C9A8E-8708-440D-9575-98A5B8F5C9CD}" type="pres">
      <dgm:prSet presAssocID="{658906C5-84B6-45A2-BA11-C3DAE8A1587E}" presName="childText" presStyleLbl="bgAcc1" presStyleIdx="1" presStyleCnt="7" custLinFactY="34891" custLinFactNeighborX="-502" custLinFactNeighborY="100000">
        <dgm:presLayoutVars>
          <dgm:bulletEnabled val="1"/>
        </dgm:presLayoutVars>
      </dgm:prSet>
      <dgm:spPr/>
      <dgm:t>
        <a:bodyPr/>
        <a:lstStyle/>
        <a:p>
          <a:endParaRPr lang="es-MX"/>
        </a:p>
      </dgm:t>
    </dgm:pt>
    <dgm:pt modelId="{9A231930-9988-4FEE-A08B-BA1EBDE32BC3}" type="pres">
      <dgm:prSet presAssocID="{9535D1B5-456B-4D3E-AD83-FCFFB3435086}" presName="root" presStyleCnt="0"/>
      <dgm:spPr/>
      <dgm:t>
        <a:bodyPr/>
        <a:lstStyle/>
        <a:p>
          <a:endParaRPr lang="es-MX"/>
        </a:p>
      </dgm:t>
    </dgm:pt>
    <dgm:pt modelId="{8BF3CEE0-D8F0-4EBB-82BA-F30DD7AEB94D}" type="pres">
      <dgm:prSet presAssocID="{9535D1B5-456B-4D3E-AD83-FCFFB3435086}" presName="rootComposite" presStyleCnt="0"/>
      <dgm:spPr/>
      <dgm:t>
        <a:bodyPr/>
        <a:lstStyle/>
        <a:p>
          <a:endParaRPr lang="es-MX"/>
        </a:p>
      </dgm:t>
    </dgm:pt>
    <dgm:pt modelId="{11B37129-E8ED-4D64-94DB-B135AB13CD56}" type="pres">
      <dgm:prSet presAssocID="{9535D1B5-456B-4D3E-AD83-FCFFB3435086}" presName="rootText" presStyleLbl="node1" presStyleIdx="2" presStyleCnt="5"/>
      <dgm:spPr/>
      <dgm:t>
        <a:bodyPr/>
        <a:lstStyle/>
        <a:p>
          <a:endParaRPr lang="es-MX"/>
        </a:p>
      </dgm:t>
    </dgm:pt>
    <dgm:pt modelId="{C64FC28F-FA85-443A-92F8-3C4410798CA4}" type="pres">
      <dgm:prSet presAssocID="{9535D1B5-456B-4D3E-AD83-FCFFB3435086}" presName="rootConnector" presStyleLbl="node1" presStyleIdx="2" presStyleCnt="5"/>
      <dgm:spPr/>
      <dgm:t>
        <a:bodyPr/>
        <a:lstStyle/>
        <a:p>
          <a:endParaRPr lang="es-MX"/>
        </a:p>
      </dgm:t>
    </dgm:pt>
    <dgm:pt modelId="{266D5F69-679A-49D3-954A-C9704DE22980}" type="pres">
      <dgm:prSet presAssocID="{9535D1B5-456B-4D3E-AD83-FCFFB3435086}" presName="childShape" presStyleCnt="0"/>
      <dgm:spPr/>
      <dgm:t>
        <a:bodyPr/>
        <a:lstStyle/>
        <a:p>
          <a:endParaRPr lang="es-MX"/>
        </a:p>
      </dgm:t>
    </dgm:pt>
    <dgm:pt modelId="{3B138ECC-4088-4786-950B-C0653C1643C2}" type="pres">
      <dgm:prSet presAssocID="{908BE60C-48BF-49E9-8ABF-51D414D0870D}" presName="Name13" presStyleLbl="parChTrans1D2" presStyleIdx="2" presStyleCnt="7"/>
      <dgm:spPr/>
      <dgm:t>
        <a:bodyPr/>
        <a:lstStyle/>
        <a:p>
          <a:endParaRPr lang="es-MX"/>
        </a:p>
      </dgm:t>
    </dgm:pt>
    <dgm:pt modelId="{431E3A62-F35E-4A24-A6BD-3EA51DCA0E48}" type="pres">
      <dgm:prSet presAssocID="{E6DF987B-AA14-4D5F-98F7-166988DA9A24}" presName="childText" presStyleLbl="bgAcc1" presStyleIdx="2" presStyleCnt="7">
        <dgm:presLayoutVars>
          <dgm:bulletEnabled val="1"/>
        </dgm:presLayoutVars>
      </dgm:prSet>
      <dgm:spPr/>
      <dgm:t>
        <a:bodyPr/>
        <a:lstStyle/>
        <a:p>
          <a:endParaRPr lang="es-MX"/>
        </a:p>
      </dgm:t>
    </dgm:pt>
    <dgm:pt modelId="{69BF171C-3149-4EF8-B575-9AC2F426C149}" type="pres">
      <dgm:prSet presAssocID="{0C6CEC22-6409-4EC6-8D19-F8426BF400F3}" presName="Name13" presStyleLbl="parChTrans1D2" presStyleIdx="3" presStyleCnt="7"/>
      <dgm:spPr/>
      <dgm:t>
        <a:bodyPr/>
        <a:lstStyle/>
        <a:p>
          <a:endParaRPr lang="es-MX"/>
        </a:p>
      </dgm:t>
    </dgm:pt>
    <dgm:pt modelId="{EFFBDB33-84C2-427C-B502-FC58C5EEFF80}" type="pres">
      <dgm:prSet presAssocID="{9B1088F6-97D6-407B-9DEB-811592AE4727}" presName="childText" presStyleLbl="bgAcc1" presStyleIdx="3" presStyleCnt="7">
        <dgm:presLayoutVars>
          <dgm:bulletEnabled val="1"/>
        </dgm:presLayoutVars>
      </dgm:prSet>
      <dgm:spPr/>
      <dgm:t>
        <a:bodyPr/>
        <a:lstStyle/>
        <a:p>
          <a:endParaRPr lang="es-MX"/>
        </a:p>
      </dgm:t>
    </dgm:pt>
    <dgm:pt modelId="{54FF6A1B-2418-4B80-9045-99F2E2BD1D34}" type="pres">
      <dgm:prSet presAssocID="{FBA674D7-1B68-446B-B2F7-CAF4C0E5C062}" presName="root" presStyleCnt="0"/>
      <dgm:spPr/>
      <dgm:t>
        <a:bodyPr/>
        <a:lstStyle/>
        <a:p>
          <a:endParaRPr lang="es-MX"/>
        </a:p>
      </dgm:t>
    </dgm:pt>
    <dgm:pt modelId="{33F72897-8B53-4C2F-8297-0C6FE5843AEA}" type="pres">
      <dgm:prSet presAssocID="{FBA674D7-1B68-446B-B2F7-CAF4C0E5C062}" presName="rootComposite" presStyleCnt="0"/>
      <dgm:spPr/>
      <dgm:t>
        <a:bodyPr/>
        <a:lstStyle/>
        <a:p>
          <a:endParaRPr lang="es-MX"/>
        </a:p>
      </dgm:t>
    </dgm:pt>
    <dgm:pt modelId="{7075F59E-C615-48B0-ADA6-E3A7B5D24CFA}" type="pres">
      <dgm:prSet presAssocID="{FBA674D7-1B68-446B-B2F7-CAF4C0E5C062}" presName="rootText" presStyleLbl="node1" presStyleIdx="3" presStyleCnt="5"/>
      <dgm:spPr/>
      <dgm:t>
        <a:bodyPr/>
        <a:lstStyle/>
        <a:p>
          <a:endParaRPr lang="es-MX"/>
        </a:p>
      </dgm:t>
    </dgm:pt>
    <dgm:pt modelId="{C84F727D-1E2F-4FD9-B4DB-087FBC3035DA}" type="pres">
      <dgm:prSet presAssocID="{FBA674D7-1B68-446B-B2F7-CAF4C0E5C062}" presName="rootConnector" presStyleLbl="node1" presStyleIdx="3" presStyleCnt="5"/>
      <dgm:spPr/>
      <dgm:t>
        <a:bodyPr/>
        <a:lstStyle/>
        <a:p>
          <a:endParaRPr lang="es-MX"/>
        </a:p>
      </dgm:t>
    </dgm:pt>
    <dgm:pt modelId="{F017C41F-C600-4B8C-B167-830848E72580}" type="pres">
      <dgm:prSet presAssocID="{FBA674D7-1B68-446B-B2F7-CAF4C0E5C062}" presName="childShape" presStyleCnt="0"/>
      <dgm:spPr/>
      <dgm:t>
        <a:bodyPr/>
        <a:lstStyle/>
        <a:p>
          <a:endParaRPr lang="es-MX"/>
        </a:p>
      </dgm:t>
    </dgm:pt>
    <dgm:pt modelId="{53B149AB-916B-4119-A0FA-76EC51C514BC}" type="pres">
      <dgm:prSet presAssocID="{EF02FB57-D897-448F-AC8C-4FFAE2443BFD}" presName="Name13" presStyleLbl="parChTrans1D2" presStyleIdx="4" presStyleCnt="7"/>
      <dgm:spPr/>
      <dgm:t>
        <a:bodyPr/>
        <a:lstStyle/>
        <a:p>
          <a:endParaRPr lang="es-MX"/>
        </a:p>
      </dgm:t>
    </dgm:pt>
    <dgm:pt modelId="{526B01F8-1682-4E97-89D2-E82231A65637}" type="pres">
      <dgm:prSet presAssocID="{654E10FA-1E92-4327-AE5D-139DA8BB102F}" presName="childText" presStyleLbl="bgAcc1" presStyleIdx="4" presStyleCnt="7">
        <dgm:presLayoutVars>
          <dgm:bulletEnabled val="1"/>
        </dgm:presLayoutVars>
      </dgm:prSet>
      <dgm:spPr/>
      <dgm:t>
        <a:bodyPr/>
        <a:lstStyle/>
        <a:p>
          <a:endParaRPr lang="es-MX"/>
        </a:p>
      </dgm:t>
    </dgm:pt>
    <dgm:pt modelId="{1BEFF44C-1AAB-44A0-B72F-CB1C4DD1A921}" type="pres">
      <dgm:prSet presAssocID="{9FBE7FAC-5F58-447D-88DC-873DC994A6BB}" presName="Name13" presStyleLbl="parChTrans1D2" presStyleIdx="5" presStyleCnt="7"/>
      <dgm:spPr/>
      <dgm:t>
        <a:bodyPr/>
        <a:lstStyle/>
        <a:p>
          <a:endParaRPr lang="es-MX"/>
        </a:p>
      </dgm:t>
    </dgm:pt>
    <dgm:pt modelId="{FAFFB9D9-F140-44AC-909C-2A72FD8B789A}" type="pres">
      <dgm:prSet presAssocID="{88B4C088-2354-4DDD-A9ED-0BEAF1A26417}" presName="childText" presStyleLbl="bgAcc1" presStyleIdx="5" presStyleCnt="7" custLinFactY="24381" custLinFactNeighborX="4942" custLinFactNeighborY="100000">
        <dgm:presLayoutVars>
          <dgm:bulletEnabled val="1"/>
        </dgm:presLayoutVars>
      </dgm:prSet>
      <dgm:spPr/>
      <dgm:t>
        <a:bodyPr/>
        <a:lstStyle/>
        <a:p>
          <a:endParaRPr lang="es-MX"/>
        </a:p>
      </dgm:t>
    </dgm:pt>
    <dgm:pt modelId="{9F58FDE4-EBF4-490C-8048-392D5AD44F71}" type="pres">
      <dgm:prSet presAssocID="{5514467E-CC91-4A7C-B859-117DA5550B3B}" presName="root" presStyleCnt="0"/>
      <dgm:spPr/>
      <dgm:t>
        <a:bodyPr/>
        <a:lstStyle/>
        <a:p>
          <a:endParaRPr lang="es-MX"/>
        </a:p>
      </dgm:t>
    </dgm:pt>
    <dgm:pt modelId="{47C11F6A-B543-4329-87A7-B2A01812EE15}" type="pres">
      <dgm:prSet presAssocID="{5514467E-CC91-4A7C-B859-117DA5550B3B}" presName="rootComposite" presStyleCnt="0"/>
      <dgm:spPr/>
      <dgm:t>
        <a:bodyPr/>
        <a:lstStyle/>
        <a:p>
          <a:endParaRPr lang="es-MX"/>
        </a:p>
      </dgm:t>
    </dgm:pt>
    <dgm:pt modelId="{7E09E5BB-9EAF-4ECA-8CFB-9511636B7D9E}" type="pres">
      <dgm:prSet presAssocID="{5514467E-CC91-4A7C-B859-117DA5550B3B}" presName="rootText" presStyleLbl="node1" presStyleIdx="4" presStyleCnt="5"/>
      <dgm:spPr/>
      <dgm:t>
        <a:bodyPr/>
        <a:lstStyle/>
        <a:p>
          <a:endParaRPr lang="es-MX"/>
        </a:p>
      </dgm:t>
    </dgm:pt>
    <dgm:pt modelId="{627AF269-4536-4D99-9F42-D812D5DB8004}" type="pres">
      <dgm:prSet presAssocID="{5514467E-CC91-4A7C-B859-117DA5550B3B}" presName="rootConnector" presStyleLbl="node1" presStyleIdx="4" presStyleCnt="5"/>
      <dgm:spPr/>
      <dgm:t>
        <a:bodyPr/>
        <a:lstStyle/>
        <a:p>
          <a:endParaRPr lang="es-MX"/>
        </a:p>
      </dgm:t>
    </dgm:pt>
    <dgm:pt modelId="{F5746EA7-1BE1-4F04-9303-A1C4EE47A43C}" type="pres">
      <dgm:prSet presAssocID="{5514467E-CC91-4A7C-B859-117DA5550B3B}" presName="childShape" presStyleCnt="0"/>
      <dgm:spPr/>
      <dgm:t>
        <a:bodyPr/>
        <a:lstStyle/>
        <a:p>
          <a:endParaRPr lang="es-MX"/>
        </a:p>
      </dgm:t>
    </dgm:pt>
    <dgm:pt modelId="{0D6E4495-6B24-40B6-8C07-13328C40BBAF}" type="pres">
      <dgm:prSet presAssocID="{7B4E86DD-B778-48C1-9CEB-A3BB6D003AEF}" presName="Name13" presStyleLbl="parChTrans1D2" presStyleIdx="6" presStyleCnt="7"/>
      <dgm:spPr/>
      <dgm:t>
        <a:bodyPr/>
        <a:lstStyle/>
        <a:p>
          <a:endParaRPr lang="es-MX"/>
        </a:p>
      </dgm:t>
    </dgm:pt>
    <dgm:pt modelId="{8192AEB6-2FF5-4E0D-92B4-21F87DF2586D}" type="pres">
      <dgm:prSet presAssocID="{0F03BF06-AC6B-4FDC-AA4C-D291C711A48B}" presName="childText" presStyleLbl="bgAcc1" presStyleIdx="6" presStyleCnt="7">
        <dgm:presLayoutVars>
          <dgm:bulletEnabled val="1"/>
        </dgm:presLayoutVars>
      </dgm:prSet>
      <dgm:spPr/>
      <dgm:t>
        <a:bodyPr/>
        <a:lstStyle/>
        <a:p>
          <a:endParaRPr lang="es-MX"/>
        </a:p>
      </dgm:t>
    </dgm:pt>
  </dgm:ptLst>
  <dgm:cxnLst>
    <dgm:cxn modelId="{E88EEE61-CCE4-466E-8010-4EF5EDA73A9C}" type="presOf" srcId="{7B4E86DD-B778-48C1-9CEB-A3BB6D003AEF}" destId="{0D6E4495-6B24-40B6-8C07-13328C40BBAF}" srcOrd="0" destOrd="0" presId="urn:microsoft.com/office/officeart/2005/8/layout/hierarchy3"/>
    <dgm:cxn modelId="{359C2FBE-4DD2-4B1A-95AD-80430DCA4807}" type="presOf" srcId="{654E10FA-1E92-4327-AE5D-139DA8BB102F}" destId="{526B01F8-1682-4E97-89D2-E82231A65637}" srcOrd="0" destOrd="0" presId="urn:microsoft.com/office/officeart/2005/8/layout/hierarchy3"/>
    <dgm:cxn modelId="{F9DF156A-98D3-4DCD-8046-24DB2FF335E1}" type="presOf" srcId="{0C6CEC22-6409-4EC6-8D19-F8426BF400F3}" destId="{69BF171C-3149-4EF8-B575-9AC2F426C149}" srcOrd="0" destOrd="0" presId="urn:microsoft.com/office/officeart/2005/8/layout/hierarchy3"/>
    <dgm:cxn modelId="{10CA799A-8AC3-441C-8F34-88D0A6188C16}" srcId="{9CEF57B7-58CC-49EA-9C5B-A8B3CD9B240D}" destId="{5514467E-CC91-4A7C-B859-117DA5550B3B}" srcOrd="4" destOrd="0" parTransId="{EFCD16E1-B536-4D6A-9723-06A291FE3F06}" sibTransId="{517506E3-5B0A-4E15-94B6-ABD38DE22649}"/>
    <dgm:cxn modelId="{5130FD2F-60C8-4ECC-8BCB-CE1E19325AB9}" type="presOf" srcId="{5514467E-CC91-4A7C-B859-117DA5550B3B}" destId="{627AF269-4536-4D99-9F42-D812D5DB8004}" srcOrd="1" destOrd="0" presId="urn:microsoft.com/office/officeart/2005/8/layout/hierarchy3"/>
    <dgm:cxn modelId="{A2456198-FFD9-428B-A167-040D3F494DB9}" srcId="{9CEF57B7-58CC-49EA-9C5B-A8B3CD9B240D}" destId="{FBA674D7-1B68-446B-B2F7-CAF4C0E5C062}" srcOrd="3" destOrd="0" parTransId="{F958562A-1229-425D-BDBE-2902222E0CC1}" sibTransId="{E757B733-8BFA-4F30-AF03-F452542783CC}"/>
    <dgm:cxn modelId="{3087E0B9-B282-42DF-AB50-962322B18F47}" srcId="{AEACD1F2-2145-4ABD-A08B-D31A980E25E7}" destId="{658906C5-84B6-45A2-BA11-C3DAE8A1587E}" srcOrd="1" destOrd="0" parTransId="{32C7FCCC-E05C-463E-A7F6-08F584EE426E}" sibTransId="{8FEA0F52-E672-4325-A73B-50BE6D8D09BE}"/>
    <dgm:cxn modelId="{43AE47DC-1EDA-415B-BB11-BB3F3F13A164}" type="presOf" srcId="{32C7FCCC-E05C-463E-A7F6-08F584EE426E}" destId="{70B1C17D-CA42-4C26-ACD5-DA87CB5A6B0A}" srcOrd="0" destOrd="0" presId="urn:microsoft.com/office/officeart/2005/8/layout/hierarchy3"/>
    <dgm:cxn modelId="{9938E9C2-66F9-4FF8-8EC9-BAF4FB5CBC49}" type="presOf" srcId="{5514467E-CC91-4A7C-B859-117DA5550B3B}" destId="{7E09E5BB-9EAF-4ECA-8CFB-9511636B7D9E}" srcOrd="0" destOrd="0" presId="urn:microsoft.com/office/officeart/2005/8/layout/hierarchy3"/>
    <dgm:cxn modelId="{EDFD789E-AD91-41AF-82D1-40613D1DE0A7}" type="presOf" srcId="{9B1088F6-97D6-407B-9DEB-811592AE4727}" destId="{EFFBDB33-84C2-427C-B502-FC58C5EEFF80}" srcOrd="0" destOrd="0" presId="urn:microsoft.com/office/officeart/2005/8/layout/hierarchy3"/>
    <dgm:cxn modelId="{250240A3-33FF-4E0A-9739-5C069A497D2E}" srcId="{FBA674D7-1B68-446B-B2F7-CAF4C0E5C062}" destId="{654E10FA-1E92-4327-AE5D-139DA8BB102F}" srcOrd="0" destOrd="0" parTransId="{EF02FB57-D897-448F-AC8C-4FFAE2443BFD}" sibTransId="{3EFA2873-193D-408D-A9F4-AF73AAF728EB}"/>
    <dgm:cxn modelId="{2A21243F-499D-4444-8700-E84BC09B2743}" srcId="{AEACD1F2-2145-4ABD-A08B-D31A980E25E7}" destId="{82D44E08-A6BF-452F-B247-4E1562782B93}" srcOrd="0" destOrd="0" parTransId="{5B79FEA4-699E-45AB-AFE0-23C045C08CCF}" sibTransId="{F2C6794D-C9EF-4FA8-B221-58615E0C6C19}"/>
    <dgm:cxn modelId="{F548012C-2E31-42DA-8867-2864F3B45356}" type="presOf" srcId="{379722D9-F522-465C-9252-60B118A9D987}" destId="{38142002-BC40-40A8-A7C5-CA306CDE4F74}" srcOrd="1" destOrd="0" presId="urn:microsoft.com/office/officeart/2005/8/layout/hierarchy3"/>
    <dgm:cxn modelId="{E51D5911-7D7F-45A1-98F4-00F6B89E0EC1}" srcId="{FBA674D7-1B68-446B-B2F7-CAF4C0E5C062}" destId="{88B4C088-2354-4DDD-A9ED-0BEAF1A26417}" srcOrd="1" destOrd="0" parTransId="{9FBE7FAC-5F58-447D-88DC-873DC994A6BB}" sibTransId="{321D1790-279D-400E-B5B3-26A9428F6372}"/>
    <dgm:cxn modelId="{DF665A21-9541-4857-A6CC-C736B09BA5F0}" srcId="{9CEF57B7-58CC-49EA-9C5B-A8B3CD9B240D}" destId="{9535D1B5-456B-4D3E-AD83-FCFFB3435086}" srcOrd="2" destOrd="0" parTransId="{65513B78-7698-4780-91F4-085C433A30C0}" sibTransId="{EFBF6344-7FA0-4348-BB4D-09AF176CA206}"/>
    <dgm:cxn modelId="{2A3D48D3-0DDF-4161-AEF7-C02C85CED1A4}" srcId="{9CEF57B7-58CC-49EA-9C5B-A8B3CD9B240D}" destId="{379722D9-F522-465C-9252-60B118A9D987}" srcOrd="0" destOrd="0" parTransId="{06DE44F5-0B52-4EFF-A548-4F02D4565806}" sibTransId="{1DA0ED91-7B8B-46A9-92B6-E2C834A6E5B0}"/>
    <dgm:cxn modelId="{2AB966B6-5466-44E8-AD28-9506364C55AD}" type="presOf" srcId="{9535D1B5-456B-4D3E-AD83-FCFFB3435086}" destId="{C64FC28F-FA85-443A-92F8-3C4410798CA4}" srcOrd="1" destOrd="0" presId="urn:microsoft.com/office/officeart/2005/8/layout/hierarchy3"/>
    <dgm:cxn modelId="{F72F36D7-3D9D-40D8-B7F3-8A5B00F8AE5D}" type="presOf" srcId="{379722D9-F522-465C-9252-60B118A9D987}" destId="{DE10A22B-050B-4070-B1DE-56FF46424A57}" srcOrd="0" destOrd="0" presId="urn:microsoft.com/office/officeart/2005/8/layout/hierarchy3"/>
    <dgm:cxn modelId="{54876B63-CDFB-47F5-8AFE-27B5630A1AC6}" srcId="{9CEF57B7-58CC-49EA-9C5B-A8B3CD9B240D}" destId="{AEACD1F2-2145-4ABD-A08B-D31A980E25E7}" srcOrd="1" destOrd="0" parTransId="{DB3FBC06-E002-477D-8A8F-9F0A6116D614}" sibTransId="{EFA0CFD9-C231-4C50-9932-BEEACC362973}"/>
    <dgm:cxn modelId="{CC669061-0066-4C33-8644-BDB4868167F2}" srcId="{9535D1B5-456B-4D3E-AD83-FCFFB3435086}" destId="{E6DF987B-AA14-4D5F-98F7-166988DA9A24}" srcOrd="0" destOrd="0" parTransId="{908BE60C-48BF-49E9-8ABF-51D414D0870D}" sibTransId="{757D2F21-25F8-471C-BD77-4131B5945045}"/>
    <dgm:cxn modelId="{F5BC3ED1-CB71-4169-8F2A-D25BC85A1864}" type="presOf" srcId="{AEACD1F2-2145-4ABD-A08B-D31A980E25E7}" destId="{3F97121A-D163-4FC8-8AE9-31A719E3BA97}" srcOrd="1" destOrd="0" presId="urn:microsoft.com/office/officeart/2005/8/layout/hierarchy3"/>
    <dgm:cxn modelId="{483D8768-A3C4-42A0-8700-00671BAD506B}" type="presOf" srcId="{9535D1B5-456B-4D3E-AD83-FCFFB3435086}" destId="{11B37129-E8ED-4D64-94DB-B135AB13CD56}" srcOrd="0" destOrd="0" presId="urn:microsoft.com/office/officeart/2005/8/layout/hierarchy3"/>
    <dgm:cxn modelId="{599486FF-2ACE-44E3-BF97-03DFFFEA6B2D}" type="presOf" srcId="{9FBE7FAC-5F58-447D-88DC-873DC994A6BB}" destId="{1BEFF44C-1AAB-44A0-B72F-CB1C4DD1A921}" srcOrd="0" destOrd="0" presId="urn:microsoft.com/office/officeart/2005/8/layout/hierarchy3"/>
    <dgm:cxn modelId="{0323A114-D4F8-4E42-BAE4-4BE7DE395AF3}" type="presOf" srcId="{9CEF57B7-58CC-49EA-9C5B-A8B3CD9B240D}" destId="{666EC7C0-DD0C-4A1D-BFF0-337C853082FD}" srcOrd="0" destOrd="0" presId="urn:microsoft.com/office/officeart/2005/8/layout/hierarchy3"/>
    <dgm:cxn modelId="{D3214172-E47C-493A-A737-A6705583CF2B}" type="presOf" srcId="{658906C5-84B6-45A2-BA11-C3DAE8A1587E}" destId="{A26C9A8E-8708-440D-9575-98A5B8F5C9CD}" srcOrd="0" destOrd="0" presId="urn:microsoft.com/office/officeart/2005/8/layout/hierarchy3"/>
    <dgm:cxn modelId="{EF387179-7361-4933-92CB-CCFE2655B9A3}" srcId="{5514467E-CC91-4A7C-B859-117DA5550B3B}" destId="{0F03BF06-AC6B-4FDC-AA4C-D291C711A48B}" srcOrd="0" destOrd="0" parTransId="{7B4E86DD-B778-48C1-9CEB-A3BB6D003AEF}" sibTransId="{C0847BBE-F183-4BB8-883E-8EC82E5A1C17}"/>
    <dgm:cxn modelId="{C8F960C2-2055-4136-8798-1478CBE94A18}" type="presOf" srcId="{5B79FEA4-699E-45AB-AFE0-23C045C08CCF}" destId="{077D7E66-C02E-4E77-965D-D633840CC311}" srcOrd="0" destOrd="0" presId="urn:microsoft.com/office/officeart/2005/8/layout/hierarchy3"/>
    <dgm:cxn modelId="{3DFD39C2-FBD6-4B24-B31C-296F43DFE115}" type="presOf" srcId="{FBA674D7-1B68-446B-B2F7-CAF4C0E5C062}" destId="{C84F727D-1E2F-4FD9-B4DB-087FBC3035DA}" srcOrd="1" destOrd="0" presId="urn:microsoft.com/office/officeart/2005/8/layout/hierarchy3"/>
    <dgm:cxn modelId="{11205B1F-AFFF-4909-BA54-848193C21182}" srcId="{9535D1B5-456B-4D3E-AD83-FCFFB3435086}" destId="{9B1088F6-97D6-407B-9DEB-811592AE4727}" srcOrd="1" destOrd="0" parTransId="{0C6CEC22-6409-4EC6-8D19-F8426BF400F3}" sibTransId="{FC2B726C-43C5-4E6F-8F1D-D8B968E327D2}"/>
    <dgm:cxn modelId="{4075B427-56EA-445B-AD30-187F519458BD}" type="presOf" srcId="{88B4C088-2354-4DDD-A9ED-0BEAF1A26417}" destId="{FAFFB9D9-F140-44AC-909C-2A72FD8B789A}" srcOrd="0" destOrd="0" presId="urn:microsoft.com/office/officeart/2005/8/layout/hierarchy3"/>
    <dgm:cxn modelId="{B2F64DEF-1DCD-4354-A416-DB949ABE5D77}" type="presOf" srcId="{0F03BF06-AC6B-4FDC-AA4C-D291C711A48B}" destId="{8192AEB6-2FF5-4E0D-92B4-21F87DF2586D}" srcOrd="0" destOrd="0" presId="urn:microsoft.com/office/officeart/2005/8/layout/hierarchy3"/>
    <dgm:cxn modelId="{E1F3524E-5CC5-4860-B905-CC4BA5163A7C}" type="presOf" srcId="{EF02FB57-D897-448F-AC8C-4FFAE2443BFD}" destId="{53B149AB-916B-4119-A0FA-76EC51C514BC}" srcOrd="0" destOrd="0" presId="urn:microsoft.com/office/officeart/2005/8/layout/hierarchy3"/>
    <dgm:cxn modelId="{4DB300A9-B785-40BD-B0AA-EC467B648F72}" type="presOf" srcId="{AEACD1F2-2145-4ABD-A08B-D31A980E25E7}" destId="{A5C8FCE2-C489-4681-898E-6BE4350A57C5}" srcOrd="0" destOrd="0" presId="urn:microsoft.com/office/officeart/2005/8/layout/hierarchy3"/>
    <dgm:cxn modelId="{28B94073-A22E-43EA-93EE-FBD19FBCB6F5}" type="presOf" srcId="{FBA674D7-1B68-446B-B2F7-CAF4C0E5C062}" destId="{7075F59E-C615-48B0-ADA6-E3A7B5D24CFA}" srcOrd="0" destOrd="0" presId="urn:microsoft.com/office/officeart/2005/8/layout/hierarchy3"/>
    <dgm:cxn modelId="{29EB88DE-7B29-4BF6-B482-70E9B82C01B7}" type="presOf" srcId="{908BE60C-48BF-49E9-8ABF-51D414D0870D}" destId="{3B138ECC-4088-4786-950B-C0653C1643C2}" srcOrd="0" destOrd="0" presId="urn:microsoft.com/office/officeart/2005/8/layout/hierarchy3"/>
    <dgm:cxn modelId="{AC711E68-6062-4B5B-9151-220E6AA666E5}" type="presOf" srcId="{82D44E08-A6BF-452F-B247-4E1562782B93}" destId="{35155C99-D4D7-4530-BD50-1C703057E348}" srcOrd="0" destOrd="0" presId="urn:microsoft.com/office/officeart/2005/8/layout/hierarchy3"/>
    <dgm:cxn modelId="{2D6A7965-4AE5-4104-B8FC-B7E608F4EA3D}" type="presOf" srcId="{E6DF987B-AA14-4D5F-98F7-166988DA9A24}" destId="{431E3A62-F35E-4A24-A6BD-3EA51DCA0E48}" srcOrd="0" destOrd="0" presId="urn:microsoft.com/office/officeart/2005/8/layout/hierarchy3"/>
    <dgm:cxn modelId="{EACA4E0E-CDF4-4D77-BDF4-55322A50E333}" type="presParOf" srcId="{666EC7C0-DD0C-4A1D-BFF0-337C853082FD}" destId="{E6392112-8B9D-40A5-A0B5-271C7C7D1037}" srcOrd="0" destOrd="0" presId="urn:microsoft.com/office/officeart/2005/8/layout/hierarchy3"/>
    <dgm:cxn modelId="{66F661BF-99FB-4223-A48D-44522E9C5277}" type="presParOf" srcId="{E6392112-8B9D-40A5-A0B5-271C7C7D1037}" destId="{66D5636E-97BC-4485-B74C-6CD34C8F7C6D}" srcOrd="0" destOrd="0" presId="urn:microsoft.com/office/officeart/2005/8/layout/hierarchy3"/>
    <dgm:cxn modelId="{95B55D71-F207-47AC-B929-CBB6B52E858D}" type="presParOf" srcId="{66D5636E-97BC-4485-B74C-6CD34C8F7C6D}" destId="{DE10A22B-050B-4070-B1DE-56FF46424A57}" srcOrd="0" destOrd="0" presId="urn:microsoft.com/office/officeart/2005/8/layout/hierarchy3"/>
    <dgm:cxn modelId="{2F78628D-5AC4-4805-96C6-D340BB7EFBE8}" type="presParOf" srcId="{66D5636E-97BC-4485-B74C-6CD34C8F7C6D}" destId="{38142002-BC40-40A8-A7C5-CA306CDE4F74}" srcOrd="1" destOrd="0" presId="urn:microsoft.com/office/officeart/2005/8/layout/hierarchy3"/>
    <dgm:cxn modelId="{F0523EEB-0585-4E36-AD25-9F7879D2EBE5}" type="presParOf" srcId="{E6392112-8B9D-40A5-A0B5-271C7C7D1037}" destId="{6AC4C82A-DCBA-47B3-87F3-53E1D35121CE}" srcOrd="1" destOrd="0" presId="urn:microsoft.com/office/officeart/2005/8/layout/hierarchy3"/>
    <dgm:cxn modelId="{23BE5EDC-7069-4009-A710-2F0C000A35DE}" type="presParOf" srcId="{666EC7C0-DD0C-4A1D-BFF0-337C853082FD}" destId="{FAD9C3BD-3394-476D-97B1-1D34FB4D2672}" srcOrd="1" destOrd="0" presId="urn:microsoft.com/office/officeart/2005/8/layout/hierarchy3"/>
    <dgm:cxn modelId="{F11D60A4-2AD2-4B94-BA9A-687DA63DD7CB}" type="presParOf" srcId="{FAD9C3BD-3394-476D-97B1-1D34FB4D2672}" destId="{59AAA68C-0DFF-4305-A033-590ADF5F57D2}" srcOrd="0" destOrd="0" presId="urn:microsoft.com/office/officeart/2005/8/layout/hierarchy3"/>
    <dgm:cxn modelId="{70B2A6A4-67B4-4184-8282-8D892F7D61BF}" type="presParOf" srcId="{59AAA68C-0DFF-4305-A033-590ADF5F57D2}" destId="{A5C8FCE2-C489-4681-898E-6BE4350A57C5}" srcOrd="0" destOrd="0" presId="urn:microsoft.com/office/officeart/2005/8/layout/hierarchy3"/>
    <dgm:cxn modelId="{44E2A8E6-BD9A-4D27-BFCD-4EDE2E6D583F}" type="presParOf" srcId="{59AAA68C-0DFF-4305-A033-590ADF5F57D2}" destId="{3F97121A-D163-4FC8-8AE9-31A719E3BA97}" srcOrd="1" destOrd="0" presId="urn:microsoft.com/office/officeart/2005/8/layout/hierarchy3"/>
    <dgm:cxn modelId="{2BD6F607-B975-4D71-9060-94F3E258471B}" type="presParOf" srcId="{FAD9C3BD-3394-476D-97B1-1D34FB4D2672}" destId="{12ED73BF-1B84-4E3B-B4C2-CBA1644B346B}" srcOrd="1" destOrd="0" presId="urn:microsoft.com/office/officeart/2005/8/layout/hierarchy3"/>
    <dgm:cxn modelId="{4C24FD4E-B509-4A79-AB97-32BAF1B81711}" type="presParOf" srcId="{12ED73BF-1B84-4E3B-B4C2-CBA1644B346B}" destId="{077D7E66-C02E-4E77-965D-D633840CC311}" srcOrd="0" destOrd="0" presId="urn:microsoft.com/office/officeart/2005/8/layout/hierarchy3"/>
    <dgm:cxn modelId="{D6520A2A-4577-4102-89D9-9BC17B10AC68}" type="presParOf" srcId="{12ED73BF-1B84-4E3B-B4C2-CBA1644B346B}" destId="{35155C99-D4D7-4530-BD50-1C703057E348}" srcOrd="1" destOrd="0" presId="urn:microsoft.com/office/officeart/2005/8/layout/hierarchy3"/>
    <dgm:cxn modelId="{BC02CA57-2833-41DB-A241-BDB5161DC373}" type="presParOf" srcId="{12ED73BF-1B84-4E3B-B4C2-CBA1644B346B}" destId="{70B1C17D-CA42-4C26-ACD5-DA87CB5A6B0A}" srcOrd="2" destOrd="0" presId="urn:microsoft.com/office/officeart/2005/8/layout/hierarchy3"/>
    <dgm:cxn modelId="{32007BF7-61CE-483C-9AFC-5AADCA1445F9}" type="presParOf" srcId="{12ED73BF-1B84-4E3B-B4C2-CBA1644B346B}" destId="{A26C9A8E-8708-440D-9575-98A5B8F5C9CD}" srcOrd="3" destOrd="0" presId="urn:microsoft.com/office/officeart/2005/8/layout/hierarchy3"/>
    <dgm:cxn modelId="{F3E002B8-5669-4DB5-8AA2-69E556DB5AF0}" type="presParOf" srcId="{666EC7C0-DD0C-4A1D-BFF0-337C853082FD}" destId="{9A231930-9988-4FEE-A08B-BA1EBDE32BC3}" srcOrd="2" destOrd="0" presId="urn:microsoft.com/office/officeart/2005/8/layout/hierarchy3"/>
    <dgm:cxn modelId="{62EDFDC3-A474-4966-9FB0-AF48BA7FE33F}" type="presParOf" srcId="{9A231930-9988-4FEE-A08B-BA1EBDE32BC3}" destId="{8BF3CEE0-D8F0-4EBB-82BA-F30DD7AEB94D}" srcOrd="0" destOrd="0" presId="urn:microsoft.com/office/officeart/2005/8/layout/hierarchy3"/>
    <dgm:cxn modelId="{360C5ED1-E318-4380-8AEC-98F6136B96EE}" type="presParOf" srcId="{8BF3CEE0-D8F0-4EBB-82BA-F30DD7AEB94D}" destId="{11B37129-E8ED-4D64-94DB-B135AB13CD56}" srcOrd="0" destOrd="0" presId="urn:microsoft.com/office/officeart/2005/8/layout/hierarchy3"/>
    <dgm:cxn modelId="{85DA4EFF-DDD3-4120-92A6-5298978BB669}" type="presParOf" srcId="{8BF3CEE0-D8F0-4EBB-82BA-F30DD7AEB94D}" destId="{C64FC28F-FA85-443A-92F8-3C4410798CA4}" srcOrd="1" destOrd="0" presId="urn:microsoft.com/office/officeart/2005/8/layout/hierarchy3"/>
    <dgm:cxn modelId="{0EADB76C-302D-41E1-8343-82F6EC0AC11E}" type="presParOf" srcId="{9A231930-9988-4FEE-A08B-BA1EBDE32BC3}" destId="{266D5F69-679A-49D3-954A-C9704DE22980}" srcOrd="1" destOrd="0" presId="urn:microsoft.com/office/officeart/2005/8/layout/hierarchy3"/>
    <dgm:cxn modelId="{31E98AD8-332C-41C7-9C52-775F4791A3CE}" type="presParOf" srcId="{266D5F69-679A-49D3-954A-C9704DE22980}" destId="{3B138ECC-4088-4786-950B-C0653C1643C2}" srcOrd="0" destOrd="0" presId="urn:microsoft.com/office/officeart/2005/8/layout/hierarchy3"/>
    <dgm:cxn modelId="{458AE48E-01AA-42C0-B958-30680D5DDE4A}" type="presParOf" srcId="{266D5F69-679A-49D3-954A-C9704DE22980}" destId="{431E3A62-F35E-4A24-A6BD-3EA51DCA0E48}" srcOrd="1" destOrd="0" presId="urn:microsoft.com/office/officeart/2005/8/layout/hierarchy3"/>
    <dgm:cxn modelId="{C5F5F16E-D1FD-457E-AABD-D8A6D8A9683A}" type="presParOf" srcId="{266D5F69-679A-49D3-954A-C9704DE22980}" destId="{69BF171C-3149-4EF8-B575-9AC2F426C149}" srcOrd="2" destOrd="0" presId="urn:microsoft.com/office/officeart/2005/8/layout/hierarchy3"/>
    <dgm:cxn modelId="{7D1DDFA8-C55E-492A-AC3B-ABEE971D312E}" type="presParOf" srcId="{266D5F69-679A-49D3-954A-C9704DE22980}" destId="{EFFBDB33-84C2-427C-B502-FC58C5EEFF80}" srcOrd="3" destOrd="0" presId="urn:microsoft.com/office/officeart/2005/8/layout/hierarchy3"/>
    <dgm:cxn modelId="{A05C4093-F4A2-4ECB-9C46-03ACFC714781}" type="presParOf" srcId="{666EC7C0-DD0C-4A1D-BFF0-337C853082FD}" destId="{54FF6A1B-2418-4B80-9045-99F2E2BD1D34}" srcOrd="3" destOrd="0" presId="urn:microsoft.com/office/officeart/2005/8/layout/hierarchy3"/>
    <dgm:cxn modelId="{868F8BCE-4D24-4225-BBEE-A96A73CA5280}" type="presParOf" srcId="{54FF6A1B-2418-4B80-9045-99F2E2BD1D34}" destId="{33F72897-8B53-4C2F-8297-0C6FE5843AEA}" srcOrd="0" destOrd="0" presId="urn:microsoft.com/office/officeart/2005/8/layout/hierarchy3"/>
    <dgm:cxn modelId="{C04E6843-D7A2-418D-AF1D-FF25C611A90B}" type="presParOf" srcId="{33F72897-8B53-4C2F-8297-0C6FE5843AEA}" destId="{7075F59E-C615-48B0-ADA6-E3A7B5D24CFA}" srcOrd="0" destOrd="0" presId="urn:microsoft.com/office/officeart/2005/8/layout/hierarchy3"/>
    <dgm:cxn modelId="{8F6220CD-1F84-4B2D-B35B-C59B6A597235}" type="presParOf" srcId="{33F72897-8B53-4C2F-8297-0C6FE5843AEA}" destId="{C84F727D-1E2F-4FD9-B4DB-087FBC3035DA}" srcOrd="1" destOrd="0" presId="urn:microsoft.com/office/officeart/2005/8/layout/hierarchy3"/>
    <dgm:cxn modelId="{1B0FF56C-61C6-4C7F-83F5-BC7315333782}" type="presParOf" srcId="{54FF6A1B-2418-4B80-9045-99F2E2BD1D34}" destId="{F017C41F-C600-4B8C-B167-830848E72580}" srcOrd="1" destOrd="0" presId="urn:microsoft.com/office/officeart/2005/8/layout/hierarchy3"/>
    <dgm:cxn modelId="{123772F9-563B-4619-8DF6-57139B10BAD2}" type="presParOf" srcId="{F017C41F-C600-4B8C-B167-830848E72580}" destId="{53B149AB-916B-4119-A0FA-76EC51C514BC}" srcOrd="0" destOrd="0" presId="urn:microsoft.com/office/officeart/2005/8/layout/hierarchy3"/>
    <dgm:cxn modelId="{C5F86E5B-5A80-4A46-8602-23AF3B6AFF1D}" type="presParOf" srcId="{F017C41F-C600-4B8C-B167-830848E72580}" destId="{526B01F8-1682-4E97-89D2-E82231A65637}" srcOrd="1" destOrd="0" presId="urn:microsoft.com/office/officeart/2005/8/layout/hierarchy3"/>
    <dgm:cxn modelId="{D6FCD424-EAC9-4080-AE2E-78A2A68AC174}" type="presParOf" srcId="{F017C41F-C600-4B8C-B167-830848E72580}" destId="{1BEFF44C-1AAB-44A0-B72F-CB1C4DD1A921}" srcOrd="2" destOrd="0" presId="urn:microsoft.com/office/officeart/2005/8/layout/hierarchy3"/>
    <dgm:cxn modelId="{12AE00C9-7C7F-44D8-8CA9-415A9A227761}" type="presParOf" srcId="{F017C41F-C600-4B8C-B167-830848E72580}" destId="{FAFFB9D9-F140-44AC-909C-2A72FD8B789A}" srcOrd="3" destOrd="0" presId="urn:microsoft.com/office/officeart/2005/8/layout/hierarchy3"/>
    <dgm:cxn modelId="{0FB7993F-0C6D-4B8E-BCEC-256F468E7992}" type="presParOf" srcId="{666EC7C0-DD0C-4A1D-BFF0-337C853082FD}" destId="{9F58FDE4-EBF4-490C-8048-392D5AD44F71}" srcOrd="4" destOrd="0" presId="urn:microsoft.com/office/officeart/2005/8/layout/hierarchy3"/>
    <dgm:cxn modelId="{FD5E8080-7FB2-412C-86C0-D1E01BE71B1F}" type="presParOf" srcId="{9F58FDE4-EBF4-490C-8048-392D5AD44F71}" destId="{47C11F6A-B543-4329-87A7-B2A01812EE15}" srcOrd="0" destOrd="0" presId="urn:microsoft.com/office/officeart/2005/8/layout/hierarchy3"/>
    <dgm:cxn modelId="{860EF8DB-1BDA-4146-835C-0C67064B65C9}" type="presParOf" srcId="{47C11F6A-B543-4329-87A7-B2A01812EE15}" destId="{7E09E5BB-9EAF-4ECA-8CFB-9511636B7D9E}" srcOrd="0" destOrd="0" presId="urn:microsoft.com/office/officeart/2005/8/layout/hierarchy3"/>
    <dgm:cxn modelId="{A06D2D65-C09D-4501-A83D-568C0E9B55C9}" type="presParOf" srcId="{47C11F6A-B543-4329-87A7-B2A01812EE15}" destId="{627AF269-4536-4D99-9F42-D812D5DB8004}" srcOrd="1" destOrd="0" presId="urn:microsoft.com/office/officeart/2005/8/layout/hierarchy3"/>
    <dgm:cxn modelId="{B7F563E4-BBB7-48DE-9E19-60CA5A112A1E}" type="presParOf" srcId="{9F58FDE4-EBF4-490C-8048-392D5AD44F71}" destId="{F5746EA7-1BE1-4F04-9303-A1C4EE47A43C}" srcOrd="1" destOrd="0" presId="urn:microsoft.com/office/officeart/2005/8/layout/hierarchy3"/>
    <dgm:cxn modelId="{8A597AC7-7C65-482B-9DDB-596F2467205E}" type="presParOf" srcId="{F5746EA7-1BE1-4F04-9303-A1C4EE47A43C}" destId="{0D6E4495-6B24-40B6-8C07-13328C40BBAF}" srcOrd="0" destOrd="0" presId="urn:microsoft.com/office/officeart/2005/8/layout/hierarchy3"/>
    <dgm:cxn modelId="{ABD460E1-CA3A-4774-A03F-194A909F48A4}" type="presParOf" srcId="{F5746EA7-1BE1-4F04-9303-A1C4EE47A43C}" destId="{8192AEB6-2FF5-4E0D-92B4-21F87DF2586D}" srcOrd="1" destOrd="0" presId="urn:microsoft.com/office/officeart/2005/8/layout/hierarchy3"/>
  </dgm:cxnLst>
  <dgm:bg>
    <a:effectLst>
      <a:outerShdw blurRad="50800" dist="38100" dir="2700000" algn="tl" rotWithShape="0">
        <a:prstClr val="black">
          <a:alpha val="40000"/>
        </a:prstClr>
      </a:outerShdw>
    </a:effect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10A22B-050B-4070-B1DE-56FF46424A57}">
      <dsp:nvSpPr>
        <dsp:cNvPr id="0" name=""/>
        <dsp:cNvSpPr/>
      </dsp:nvSpPr>
      <dsp:spPr>
        <a:xfrm>
          <a:off x="4018" y="1064003"/>
          <a:ext cx="1370260" cy="685130"/>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MX" sz="1100" b="1" kern="1200" dirty="0" smtClean="0">
              <a:latin typeface="Arial" pitchFamily="34" charset="0"/>
              <a:cs typeface="Arial" pitchFamily="34" charset="0"/>
            </a:rPr>
            <a:t>Facultad de Derecho de la UNAM</a:t>
          </a:r>
          <a:endParaRPr lang="es-MX" sz="1100" b="1" kern="1200" dirty="0">
            <a:latin typeface="Arial" pitchFamily="34" charset="0"/>
            <a:cs typeface="Arial" pitchFamily="34" charset="0"/>
          </a:endParaRPr>
        </a:p>
      </dsp:txBody>
      <dsp:txXfrm>
        <a:off x="24085" y="1084070"/>
        <a:ext cx="1330126" cy="644996"/>
      </dsp:txXfrm>
    </dsp:sp>
    <dsp:sp modelId="{A5C8FCE2-C489-4681-898E-6BE4350A57C5}">
      <dsp:nvSpPr>
        <dsp:cNvPr id="0" name=""/>
        <dsp:cNvSpPr/>
      </dsp:nvSpPr>
      <dsp:spPr>
        <a:xfrm>
          <a:off x="1716844" y="1064003"/>
          <a:ext cx="1370260" cy="685130"/>
        </a:xfrm>
        <a:prstGeom prst="roundRect">
          <a:avLst>
            <a:gd name="adj" fmla="val 10000"/>
          </a:avLst>
        </a:prstGeom>
        <a:gradFill rotWithShape="0">
          <a:gsLst>
            <a:gs pos="0">
              <a:schemeClr val="accent2">
                <a:hueOff val="1170380"/>
                <a:satOff val="-1460"/>
                <a:lumOff val="343"/>
                <a:alphaOff val="0"/>
                <a:shade val="51000"/>
                <a:satMod val="130000"/>
              </a:schemeClr>
            </a:gs>
            <a:gs pos="80000">
              <a:schemeClr val="accent2">
                <a:hueOff val="1170380"/>
                <a:satOff val="-1460"/>
                <a:lumOff val="343"/>
                <a:alphaOff val="0"/>
                <a:shade val="93000"/>
                <a:satMod val="130000"/>
              </a:schemeClr>
            </a:gs>
            <a:gs pos="100000">
              <a:schemeClr val="accent2">
                <a:hueOff val="1170380"/>
                <a:satOff val="-1460"/>
                <a:lumOff val="34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MX" sz="1100" b="1" kern="1200" dirty="0">
              <a:latin typeface="Arial" pitchFamily="34" charset="0"/>
              <a:cs typeface="Arial" pitchFamily="34" charset="0"/>
            </a:rPr>
            <a:t>Población</a:t>
          </a:r>
        </a:p>
      </dsp:txBody>
      <dsp:txXfrm>
        <a:off x="1736911" y="1084070"/>
        <a:ext cx="1330126" cy="644996"/>
      </dsp:txXfrm>
    </dsp:sp>
    <dsp:sp modelId="{077D7E66-C02E-4E77-965D-D633840CC311}">
      <dsp:nvSpPr>
        <dsp:cNvPr id="0" name=""/>
        <dsp:cNvSpPr/>
      </dsp:nvSpPr>
      <dsp:spPr>
        <a:xfrm>
          <a:off x="1853870" y="1749133"/>
          <a:ext cx="137026" cy="513847"/>
        </a:xfrm>
        <a:custGeom>
          <a:avLst/>
          <a:gdLst/>
          <a:ahLst/>
          <a:cxnLst/>
          <a:rect l="0" t="0" r="0" b="0"/>
          <a:pathLst>
            <a:path>
              <a:moveTo>
                <a:pt x="0" y="0"/>
              </a:moveTo>
              <a:lnTo>
                <a:pt x="0" y="513847"/>
              </a:lnTo>
              <a:lnTo>
                <a:pt x="137026" y="513847"/>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5155C99-D4D7-4530-BD50-1C703057E348}">
      <dsp:nvSpPr>
        <dsp:cNvPr id="0" name=""/>
        <dsp:cNvSpPr/>
      </dsp:nvSpPr>
      <dsp:spPr>
        <a:xfrm>
          <a:off x="1990896" y="1920416"/>
          <a:ext cx="1096208" cy="68513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Solicitud  de información</a:t>
          </a:r>
        </a:p>
        <a:p>
          <a:pPr lvl="0" algn="ctr" defTabSz="466725">
            <a:lnSpc>
              <a:spcPct val="90000"/>
            </a:lnSpc>
            <a:spcBef>
              <a:spcPct val="0"/>
            </a:spcBef>
            <a:spcAft>
              <a:spcPct val="35000"/>
            </a:spcAft>
          </a:pPr>
          <a:r>
            <a:rPr lang="es-MX" sz="1050" kern="1200" dirty="0" smtClean="0">
              <a:latin typeface="Arial" pitchFamily="34" charset="0"/>
              <a:cs typeface="Arial" pitchFamily="34" charset="0"/>
            </a:rPr>
            <a:t>(37)</a:t>
          </a:r>
          <a:endParaRPr lang="es-MX" sz="1050" kern="1200" dirty="0">
            <a:latin typeface="Arial" pitchFamily="34" charset="0"/>
            <a:cs typeface="Arial" pitchFamily="34" charset="0"/>
          </a:endParaRPr>
        </a:p>
      </dsp:txBody>
      <dsp:txXfrm>
        <a:off x="2010963" y="1940483"/>
        <a:ext cx="1056074" cy="644996"/>
      </dsp:txXfrm>
    </dsp:sp>
    <dsp:sp modelId="{70B1C17D-CA42-4C26-ACD5-DA87CB5A6B0A}">
      <dsp:nvSpPr>
        <dsp:cNvPr id="0" name=""/>
        <dsp:cNvSpPr/>
      </dsp:nvSpPr>
      <dsp:spPr>
        <a:xfrm>
          <a:off x="1853870" y="1749133"/>
          <a:ext cx="131523" cy="2294439"/>
        </a:xfrm>
        <a:custGeom>
          <a:avLst/>
          <a:gdLst/>
          <a:ahLst/>
          <a:cxnLst/>
          <a:rect l="0" t="0" r="0" b="0"/>
          <a:pathLst>
            <a:path>
              <a:moveTo>
                <a:pt x="0" y="0"/>
              </a:moveTo>
              <a:lnTo>
                <a:pt x="0" y="2294439"/>
              </a:lnTo>
              <a:lnTo>
                <a:pt x="131523" y="2294439"/>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26C9A8E-8708-440D-9575-98A5B8F5C9CD}">
      <dsp:nvSpPr>
        <dsp:cNvPr id="0" name=""/>
        <dsp:cNvSpPr/>
      </dsp:nvSpPr>
      <dsp:spPr>
        <a:xfrm>
          <a:off x="1985393" y="3701008"/>
          <a:ext cx="1096208" cy="68513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780253"/>
              <a:satOff val="-973"/>
              <a:lumOff val="22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Quejas y sugerencias (5)</a:t>
          </a:r>
          <a:endParaRPr lang="es-MX" sz="1050" kern="1200" dirty="0">
            <a:latin typeface="Arial" pitchFamily="34" charset="0"/>
            <a:cs typeface="Arial" pitchFamily="34" charset="0"/>
          </a:endParaRPr>
        </a:p>
      </dsp:txBody>
      <dsp:txXfrm>
        <a:off x="2005460" y="3721075"/>
        <a:ext cx="1056074" cy="644996"/>
      </dsp:txXfrm>
    </dsp:sp>
    <dsp:sp modelId="{11B37129-E8ED-4D64-94DB-B135AB13CD56}">
      <dsp:nvSpPr>
        <dsp:cNvPr id="0" name=""/>
        <dsp:cNvSpPr/>
      </dsp:nvSpPr>
      <dsp:spPr>
        <a:xfrm>
          <a:off x="3429669" y="1064003"/>
          <a:ext cx="1370260" cy="685130"/>
        </a:xfrm>
        <a:prstGeom prst="roundRect">
          <a:avLst>
            <a:gd name="adj" fmla="val 1000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MX" sz="1100" b="1" kern="1200" dirty="0">
              <a:latin typeface="Arial" pitchFamily="34" charset="0"/>
              <a:cs typeface="Arial" pitchFamily="34" charset="0"/>
            </a:rPr>
            <a:t>Conceptos</a:t>
          </a:r>
          <a:endParaRPr lang="es-MX" sz="1050" b="1" kern="1200" dirty="0">
            <a:latin typeface="Arial" pitchFamily="34" charset="0"/>
            <a:cs typeface="Arial" pitchFamily="34" charset="0"/>
          </a:endParaRPr>
        </a:p>
      </dsp:txBody>
      <dsp:txXfrm>
        <a:off x="3449736" y="1084070"/>
        <a:ext cx="1330126" cy="644996"/>
      </dsp:txXfrm>
    </dsp:sp>
    <dsp:sp modelId="{3B138ECC-4088-4786-950B-C0653C1643C2}">
      <dsp:nvSpPr>
        <dsp:cNvPr id="0" name=""/>
        <dsp:cNvSpPr/>
      </dsp:nvSpPr>
      <dsp:spPr>
        <a:xfrm>
          <a:off x="3566695" y="1749133"/>
          <a:ext cx="137026" cy="513847"/>
        </a:xfrm>
        <a:custGeom>
          <a:avLst/>
          <a:gdLst/>
          <a:ahLst/>
          <a:cxnLst/>
          <a:rect l="0" t="0" r="0" b="0"/>
          <a:pathLst>
            <a:path>
              <a:moveTo>
                <a:pt x="0" y="0"/>
              </a:moveTo>
              <a:lnTo>
                <a:pt x="0" y="513847"/>
              </a:lnTo>
              <a:lnTo>
                <a:pt x="137026" y="513847"/>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31E3A62-F35E-4A24-A6BD-3EA51DCA0E48}">
      <dsp:nvSpPr>
        <dsp:cNvPr id="0" name=""/>
        <dsp:cNvSpPr/>
      </dsp:nvSpPr>
      <dsp:spPr>
        <a:xfrm>
          <a:off x="3703721" y="1920416"/>
          <a:ext cx="1096208" cy="68513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1560506"/>
              <a:satOff val="-1946"/>
              <a:lumOff val="45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Argumentos que dan soporte a propuesta de categoría</a:t>
          </a:r>
        </a:p>
      </dsp:txBody>
      <dsp:txXfrm>
        <a:off x="3723788" y="1940483"/>
        <a:ext cx="1056074" cy="644996"/>
      </dsp:txXfrm>
    </dsp:sp>
    <dsp:sp modelId="{69BF171C-3149-4EF8-B575-9AC2F426C149}">
      <dsp:nvSpPr>
        <dsp:cNvPr id="0" name=""/>
        <dsp:cNvSpPr/>
      </dsp:nvSpPr>
      <dsp:spPr>
        <a:xfrm>
          <a:off x="3566695" y="1749133"/>
          <a:ext cx="137026" cy="1370260"/>
        </a:xfrm>
        <a:custGeom>
          <a:avLst/>
          <a:gdLst/>
          <a:ahLst/>
          <a:cxnLst/>
          <a:rect l="0" t="0" r="0" b="0"/>
          <a:pathLst>
            <a:path>
              <a:moveTo>
                <a:pt x="0" y="0"/>
              </a:moveTo>
              <a:lnTo>
                <a:pt x="0" y="1370260"/>
              </a:lnTo>
              <a:lnTo>
                <a:pt x="137026" y="1370260"/>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FFBDB33-84C2-427C-B502-FC58C5EEFF80}">
      <dsp:nvSpPr>
        <dsp:cNvPr id="0" name=""/>
        <dsp:cNvSpPr/>
      </dsp:nvSpPr>
      <dsp:spPr>
        <a:xfrm>
          <a:off x="3703721" y="2776829"/>
          <a:ext cx="1096208" cy="68513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2340759"/>
              <a:satOff val="-2919"/>
              <a:lumOff val="68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Marco legal</a:t>
          </a:r>
          <a:endParaRPr lang="es-MX" sz="1050" kern="1200" dirty="0">
            <a:latin typeface="Arial" pitchFamily="34" charset="0"/>
            <a:cs typeface="Arial" pitchFamily="34" charset="0"/>
          </a:endParaRPr>
        </a:p>
      </dsp:txBody>
      <dsp:txXfrm>
        <a:off x="3723788" y="2796896"/>
        <a:ext cx="1056074" cy="644996"/>
      </dsp:txXfrm>
    </dsp:sp>
    <dsp:sp modelId="{7075F59E-C615-48B0-ADA6-E3A7B5D24CFA}">
      <dsp:nvSpPr>
        <dsp:cNvPr id="0" name=""/>
        <dsp:cNvSpPr/>
      </dsp:nvSpPr>
      <dsp:spPr>
        <a:xfrm>
          <a:off x="5142495" y="1064003"/>
          <a:ext cx="1370260" cy="685130"/>
        </a:xfrm>
        <a:prstGeom prst="roundRect">
          <a:avLst>
            <a:gd name="adj" fmla="val 10000"/>
          </a:avLst>
        </a:prstGeom>
        <a:gradFill rotWithShape="0">
          <a:gsLst>
            <a:gs pos="0">
              <a:schemeClr val="accent2">
                <a:hueOff val="3511139"/>
                <a:satOff val="-4379"/>
                <a:lumOff val="1030"/>
                <a:alphaOff val="0"/>
                <a:shade val="51000"/>
                <a:satMod val="130000"/>
              </a:schemeClr>
            </a:gs>
            <a:gs pos="80000">
              <a:schemeClr val="accent2">
                <a:hueOff val="3511139"/>
                <a:satOff val="-4379"/>
                <a:lumOff val="1030"/>
                <a:alphaOff val="0"/>
                <a:shade val="93000"/>
                <a:satMod val="130000"/>
              </a:schemeClr>
            </a:gs>
            <a:gs pos="100000">
              <a:schemeClr val="accent2">
                <a:hueOff val="3511139"/>
                <a:satOff val="-4379"/>
                <a:lumOff val="103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MX" sz="1100" b="1" kern="1200" dirty="0" smtClean="0">
              <a:latin typeface="Arial" pitchFamily="34" charset="0"/>
              <a:cs typeface="Arial" pitchFamily="34" charset="0"/>
            </a:rPr>
            <a:t>Categorías</a:t>
          </a:r>
          <a:endParaRPr lang="es-MX" sz="1050" b="1" kern="1200" dirty="0">
            <a:latin typeface="Arial" pitchFamily="34" charset="0"/>
            <a:cs typeface="Arial" pitchFamily="34" charset="0"/>
          </a:endParaRPr>
        </a:p>
      </dsp:txBody>
      <dsp:txXfrm>
        <a:off x="5162562" y="1084070"/>
        <a:ext cx="1330126" cy="644996"/>
      </dsp:txXfrm>
    </dsp:sp>
    <dsp:sp modelId="{53B149AB-916B-4119-A0FA-76EC51C514BC}">
      <dsp:nvSpPr>
        <dsp:cNvPr id="0" name=""/>
        <dsp:cNvSpPr/>
      </dsp:nvSpPr>
      <dsp:spPr>
        <a:xfrm>
          <a:off x="5279521" y="1749133"/>
          <a:ext cx="137026" cy="513847"/>
        </a:xfrm>
        <a:custGeom>
          <a:avLst/>
          <a:gdLst/>
          <a:ahLst/>
          <a:cxnLst/>
          <a:rect l="0" t="0" r="0" b="0"/>
          <a:pathLst>
            <a:path>
              <a:moveTo>
                <a:pt x="0" y="0"/>
              </a:moveTo>
              <a:lnTo>
                <a:pt x="0" y="513847"/>
              </a:lnTo>
              <a:lnTo>
                <a:pt x="137026" y="513847"/>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26B01F8-1682-4E97-89D2-E82231A65637}">
      <dsp:nvSpPr>
        <dsp:cNvPr id="0" name=""/>
        <dsp:cNvSpPr/>
      </dsp:nvSpPr>
      <dsp:spPr>
        <a:xfrm>
          <a:off x="5416547" y="1920416"/>
          <a:ext cx="1096208" cy="68513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3121013"/>
              <a:satOff val="-3893"/>
              <a:lumOff val="91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Particulares de Solicitudes</a:t>
          </a:r>
        </a:p>
        <a:p>
          <a:pPr lvl="0" algn="ctr" defTabSz="466725">
            <a:lnSpc>
              <a:spcPct val="90000"/>
            </a:lnSpc>
            <a:spcBef>
              <a:spcPct val="0"/>
            </a:spcBef>
            <a:spcAft>
              <a:spcPct val="35000"/>
            </a:spcAft>
          </a:pPr>
          <a:r>
            <a:rPr lang="es-MX" sz="1050" kern="1200" dirty="0" smtClean="0">
              <a:latin typeface="Arial" pitchFamily="34" charset="0"/>
              <a:cs typeface="Arial" pitchFamily="34" charset="0"/>
            </a:rPr>
            <a:t>(10)</a:t>
          </a:r>
          <a:endParaRPr lang="es-MX" sz="1050" kern="1200" dirty="0">
            <a:latin typeface="Arial" pitchFamily="34" charset="0"/>
            <a:cs typeface="Arial" pitchFamily="34" charset="0"/>
          </a:endParaRPr>
        </a:p>
      </dsp:txBody>
      <dsp:txXfrm>
        <a:off x="5436614" y="1940483"/>
        <a:ext cx="1056074" cy="644996"/>
      </dsp:txXfrm>
    </dsp:sp>
    <dsp:sp modelId="{1BEFF44C-1AAB-44A0-B72F-CB1C4DD1A921}">
      <dsp:nvSpPr>
        <dsp:cNvPr id="0" name=""/>
        <dsp:cNvSpPr/>
      </dsp:nvSpPr>
      <dsp:spPr>
        <a:xfrm>
          <a:off x="5279521" y="1749133"/>
          <a:ext cx="191200" cy="2222432"/>
        </a:xfrm>
        <a:custGeom>
          <a:avLst/>
          <a:gdLst/>
          <a:ahLst/>
          <a:cxnLst/>
          <a:rect l="0" t="0" r="0" b="0"/>
          <a:pathLst>
            <a:path>
              <a:moveTo>
                <a:pt x="0" y="0"/>
              </a:moveTo>
              <a:lnTo>
                <a:pt x="0" y="2222432"/>
              </a:lnTo>
              <a:lnTo>
                <a:pt x="191200" y="2222432"/>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AFFB9D9-F140-44AC-909C-2A72FD8B789A}">
      <dsp:nvSpPr>
        <dsp:cNvPr id="0" name=""/>
        <dsp:cNvSpPr/>
      </dsp:nvSpPr>
      <dsp:spPr>
        <a:xfrm>
          <a:off x="5470722" y="3629001"/>
          <a:ext cx="1096208" cy="68513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3901266"/>
              <a:satOff val="-4866"/>
              <a:lumOff val="114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Particulares de Quejas y sugerencias</a:t>
          </a:r>
        </a:p>
        <a:p>
          <a:pPr lvl="0" algn="ctr" defTabSz="466725">
            <a:lnSpc>
              <a:spcPct val="90000"/>
            </a:lnSpc>
            <a:spcBef>
              <a:spcPct val="0"/>
            </a:spcBef>
            <a:spcAft>
              <a:spcPct val="35000"/>
            </a:spcAft>
          </a:pPr>
          <a:r>
            <a:rPr lang="es-MX" sz="1050" kern="1200" dirty="0" smtClean="0">
              <a:latin typeface="Arial" pitchFamily="34" charset="0"/>
              <a:cs typeface="Arial" pitchFamily="34" charset="0"/>
            </a:rPr>
            <a:t>(5)</a:t>
          </a:r>
          <a:endParaRPr lang="es-MX" sz="1050" kern="1200" dirty="0">
            <a:latin typeface="Arial" pitchFamily="34" charset="0"/>
            <a:cs typeface="Arial" pitchFamily="34" charset="0"/>
          </a:endParaRPr>
        </a:p>
      </dsp:txBody>
      <dsp:txXfrm>
        <a:off x="5490789" y="3649068"/>
        <a:ext cx="1056074" cy="644996"/>
      </dsp:txXfrm>
    </dsp:sp>
    <dsp:sp modelId="{7E09E5BB-9EAF-4ECA-8CFB-9511636B7D9E}">
      <dsp:nvSpPr>
        <dsp:cNvPr id="0" name=""/>
        <dsp:cNvSpPr/>
      </dsp:nvSpPr>
      <dsp:spPr>
        <a:xfrm>
          <a:off x="6855321" y="1064003"/>
          <a:ext cx="1370260" cy="685130"/>
        </a:xfrm>
        <a:prstGeom prst="roundRect">
          <a:avLst>
            <a:gd name="adj" fmla="val 1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MX" sz="1100" b="1" kern="1200" dirty="0">
              <a:latin typeface="Arial" pitchFamily="34" charset="0"/>
              <a:cs typeface="Arial" pitchFamily="34" charset="0"/>
            </a:rPr>
            <a:t>Resultados</a:t>
          </a:r>
          <a:endParaRPr lang="es-MX" sz="1050" b="1" kern="1200" dirty="0">
            <a:latin typeface="Arial" pitchFamily="34" charset="0"/>
            <a:cs typeface="Arial" pitchFamily="34" charset="0"/>
          </a:endParaRPr>
        </a:p>
      </dsp:txBody>
      <dsp:txXfrm>
        <a:off x="6875388" y="1084070"/>
        <a:ext cx="1330126" cy="644996"/>
      </dsp:txXfrm>
    </dsp:sp>
    <dsp:sp modelId="{0D6E4495-6B24-40B6-8C07-13328C40BBAF}">
      <dsp:nvSpPr>
        <dsp:cNvPr id="0" name=""/>
        <dsp:cNvSpPr/>
      </dsp:nvSpPr>
      <dsp:spPr>
        <a:xfrm>
          <a:off x="6992347" y="1749133"/>
          <a:ext cx="137026" cy="513847"/>
        </a:xfrm>
        <a:custGeom>
          <a:avLst/>
          <a:gdLst/>
          <a:ahLst/>
          <a:cxnLst/>
          <a:rect l="0" t="0" r="0" b="0"/>
          <a:pathLst>
            <a:path>
              <a:moveTo>
                <a:pt x="0" y="0"/>
              </a:moveTo>
              <a:lnTo>
                <a:pt x="0" y="513847"/>
              </a:lnTo>
              <a:lnTo>
                <a:pt x="137026" y="513847"/>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192AEB6-2FF5-4E0D-92B4-21F87DF2586D}">
      <dsp:nvSpPr>
        <dsp:cNvPr id="0" name=""/>
        <dsp:cNvSpPr/>
      </dsp:nvSpPr>
      <dsp:spPr>
        <a:xfrm>
          <a:off x="7129373" y="1920416"/>
          <a:ext cx="1096208" cy="68513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MX" sz="1050" kern="1200" dirty="0" smtClean="0">
              <a:latin typeface="Arial" pitchFamily="34" charset="0"/>
              <a:cs typeface="Arial" pitchFamily="34" charset="0"/>
            </a:rPr>
            <a:t>Histogramas</a:t>
          </a:r>
          <a:endParaRPr lang="es-MX" sz="1050" kern="1200" dirty="0">
            <a:latin typeface="Arial" pitchFamily="34" charset="0"/>
            <a:cs typeface="Arial" pitchFamily="34" charset="0"/>
          </a:endParaRPr>
        </a:p>
      </dsp:txBody>
      <dsp:txXfrm>
        <a:off x="7149440" y="1940483"/>
        <a:ext cx="1056074" cy="64499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DEE7AA-6B58-414F-9DE1-DB670D265B32}" type="datetimeFigureOut">
              <a:rPr lang="es-MX" smtClean="0"/>
              <a:pPr/>
              <a:t>22/05/2013</a:t>
            </a:fld>
            <a:endParaRPr lang="es-MX" dirty="0"/>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A59EAE-3FBD-4418-AC38-E67D7F9B8ED1}" type="slidenum">
              <a:rPr lang="es-MX" smtClean="0"/>
              <a:pPr/>
              <a:t>‹Nº›</a:t>
            </a:fld>
            <a:endParaRPr lang="es-MX" dirty="0"/>
          </a:p>
        </p:txBody>
      </p:sp>
    </p:spTree>
    <p:extLst>
      <p:ext uri="{BB962C8B-B14F-4D97-AF65-F5344CB8AC3E}">
        <p14:creationId xmlns:p14="http://schemas.microsoft.com/office/powerpoint/2010/main" val="196579547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CA6774-7491-41A1-9FFA-3BA581C8FDBA}" type="datetimeFigureOut">
              <a:rPr lang="es-MX" smtClean="0"/>
              <a:t>22/05/2013</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2BA7D8-FBA0-42AB-8D03-F462F40253DF}" type="slidenum">
              <a:rPr lang="es-MX" smtClean="0"/>
              <a:t>‹Nº›</a:t>
            </a:fld>
            <a:endParaRPr lang="es-MX" dirty="0"/>
          </a:p>
        </p:txBody>
      </p:sp>
    </p:spTree>
    <p:extLst>
      <p:ext uri="{BB962C8B-B14F-4D97-AF65-F5344CB8AC3E}">
        <p14:creationId xmlns:p14="http://schemas.microsoft.com/office/powerpoint/2010/main" val="158220998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rtada_Sola_Titulo">
    <p:spTree>
      <p:nvGrpSpPr>
        <p:cNvPr id="1" name=""/>
        <p:cNvGrpSpPr/>
        <p:nvPr/>
      </p:nvGrpSpPr>
      <p:grpSpPr>
        <a:xfrm>
          <a:off x="0" y="0"/>
          <a:ext cx="0" cy="0"/>
          <a:chOff x="0" y="0"/>
          <a:chExt cx="0" cy="0"/>
        </a:xfrm>
      </p:grpSpPr>
      <p:sp>
        <p:nvSpPr>
          <p:cNvPr id="4" name="3 Título"/>
          <p:cNvSpPr>
            <a:spLocks noGrp="1"/>
          </p:cNvSpPr>
          <p:nvPr>
            <p:ph type="title" hasCustomPrompt="1"/>
          </p:nvPr>
        </p:nvSpPr>
        <p:spPr>
          <a:xfrm>
            <a:off x="612480" y="4005064"/>
            <a:ext cx="8280000" cy="1368152"/>
          </a:xfrm>
          <a:prstGeom prst="rect">
            <a:avLst/>
          </a:prstGeom>
        </p:spPr>
        <p:txBody>
          <a:bodyPr/>
          <a:lstStyle>
            <a:lvl1pPr algn="l">
              <a:defRPr b="1">
                <a:latin typeface="+mj-lt"/>
              </a:defRPr>
            </a:lvl1pPr>
          </a:lstStyle>
          <a:p>
            <a:r>
              <a:rPr lang="es-ES" dirty="0" smtClean="0"/>
              <a:t>Haga clic para insertar título</a:t>
            </a:r>
            <a:endParaRPr lang="es-MX" dirty="0"/>
          </a:p>
        </p:txBody>
      </p:sp>
    </p:spTree>
    <p:extLst>
      <p:ext uri="{BB962C8B-B14F-4D97-AF65-F5344CB8AC3E}">
        <p14:creationId xmlns:p14="http://schemas.microsoft.com/office/powerpoint/2010/main" val="39721657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sNumeros-Objeto">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a:xfrm>
            <a:off x="179512" y="1600200"/>
            <a:ext cx="4104456" cy="4525963"/>
          </a:xfrm>
        </p:spPr>
        <p:txBody>
          <a:bodyPr>
            <a:normAutofit/>
          </a:bodyPr>
          <a:lstStyle>
            <a:lvl1pPr marL="355600" indent="-355600">
              <a:buFont typeface="+mj-lt"/>
              <a:buAutoNum type="arabicPeriod"/>
              <a:defRPr sz="2800"/>
            </a:lvl1pPr>
            <a:lvl2pPr>
              <a:defRPr sz="2600"/>
            </a:lvl2pPr>
            <a:lvl3pPr>
              <a:defRPr sz="2400"/>
            </a:lvl3pPr>
            <a:lvl4pPr>
              <a:defRPr sz="2200"/>
            </a:lvl4pPr>
            <a:lvl5pPr>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2 Marcador de contenido"/>
          <p:cNvSpPr>
            <a:spLocks noGrp="1"/>
          </p:cNvSpPr>
          <p:nvPr>
            <p:ph idx="10" hasCustomPrompt="1"/>
          </p:nvPr>
        </p:nvSpPr>
        <p:spPr>
          <a:xfrm>
            <a:off x="4716016" y="1556792"/>
            <a:ext cx="4104456" cy="4525963"/>
          </a:xfrm>
        </p:spPr>
        <p:txBody>
          <a:bodyPr>
            <a:normAutofit/>
          </a:bodyPr>
          <a:lstStyle>
            <a:lvl1pPr marL="0" indent="0">
              <a:buFont typeface="+mj-lt"/>
              <a:buNone/>
              <a:defRPr sz="2600" baseline="0"/>
            </a:lvl1pPr>
            <a:lvl2pPr>
              <a:defRPr sz="2800"/>
            </a:lvl2pPr>
            <a:lvl3pPr>
              <a:defRPr sz="2800"/>
            </a:lvl3pPr>
            <a:lvl4pPr>
              <a:defRPr sz="2800"/>
            </a:lvl4pPr>
            <a:lvl5pPr>
              <a:defRPr sz="2800"/>
            </a:lvl5pPr>
          </a:lstStyle>
          <a:p>
            <a:pPr lvl="0"/>
            <a:r>
              <a:rPr lang="es-ES" dirty="0" smtClean="0"/>
              <a:t>Haga clic en la imagen para insertar: tabla, </a:t>
            </a:r>
            <a:r>
              <a:rPr lang="es-ES" dirty="0" err="1" smtClean="0"/>
              <a:t>grafica,smart</a:t>
            </a:r>
            <a:r>
              <a:rPr lang="es-ES" dirty="0" smtClean="0"/>
              <a:t> </a:t>
            </a:r>
            <a:r>
              <a:rPr lang="es-ES" dirty="0" err="1" smtClean="0"/>
              <a:t>form</a:t>
            </a:r>
            <a:r>
              <a:rPr lang="es-ES" dirty="0" smtClean="0"/>
              <a:t>, imagen, video.</a:t>
            </a:r>
            <a:endParaRPr lang="es-MX" dirty="0"/>
          </a:p>
        </p:txBody>
      </p:sp>
      <p:sp>
        <p:nvSpPr>
          <p:cNvPr id="6"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141400462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sSimbolos-Objeto">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a:xfrm>
            <a:off x="179512" y="1600200"/>
            <a:ext cx="4104456" cy="4525963"/>
          </a:xfrm>
        </p:spPr>
        <p:txBody>
          <a:bodyPr>
            <a:normAutofit/>
          </a:bodyPr>
          <a:lstStyle>
            <a:lvl1pPr marL="355600" indent="-355600">
              <a:buFont typeface="Arial" pitchFamily="34" charset="0"/>
              <a:buChar char="•"/>
              <a:defRPr sz="2800"/>
            </a:lvl1pPr>
            <a:lvl2pPr>
              <a:defRPr sz="2600"/>
            </a:lvl2pPr>
            <a:lvl3pPr>
              <a:defRPr sz="2400"/>
            </a:lvl3pPr>
            <a:lvl4pPr>
              <a:defRPr sz="2200"/>
            </a:lvl4pPr>
            <a:lvl5pPr>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2 Marcador de contenido"/>
          <p:cNvSpPr>
            <a:spLocks noGrp="1"/>
          </p:cNvSpPr>
          <p:nvPr>
            <p:ph idx="10" hasCustomPrompt="1"/>
          </p:nvPr>
        </p:nvSpPr>
        <p:spPr>
          <a:xfrm>
            <a:off x="4716016" y="1556792"/>
            <a:ext cx="4104456" cy="4525963"/>
          </a:xfrm>
        </p:spPr>
        <p:txBody>
          <a:bodyPr>
            <a:normAutofit/>
          </a:bodyPr>
          <a:lstStyle>
            <a:lvl1pPr marL="0" indent="0">
              <a:buFont typeface="+mj-lt"/>
              <a:buNone/>
              <a:defRPr sz="2800" baseline="0"/>
            </a:lvl1pPr>
            <a:lvl2pPr>
              <a:defRPr sz="2800"/>
            </a:lvl2pPr>
            <a:lvl3pPr>
              <a:defRPr sz="2800"/>
            </a:lvl3pPr>
            <a:lvl4pPr>
              <a:defRPr sz="2800"/>
            </a:lvl4pPr>
            <a:lvl5pPr>
              <a:defRPr sz="2800"/>
            </a:lvl5pPr>
          </a:lstStyle>
          <a:p>
            <a:pPr lvl="0"/>
            <a:r>
              <a:rPr lang="es-ES" dirty="0" smtClean="0"/>
              <a:t>Haga clic en la imagen para insertar: tabla, </a:t>
            </a:r>
            <a:r>
              <a:rPr lang="es-ES" dirty="0" err="1" smtClean="0"/>
              <a:t>grafica,smart</a:t>
            </a:r>
            <a:r>
              <a:rPr lang="es-ES" dirty="0" smtClean="0"/>
              <a:t> </a:t>
            </a:r>
            <a:r>
              <a:rPr lang="es-ES" dirty="0" err="1" smtClean="0"/>
              <a:t>form</a:t>
            </a:r>
            <a:r>
              <a:rPr lang="es-ES" dirty="0" smtClean="0"/>
              <a:t>, imagen, video.</a:t>
            </a:r>
            <a:endParaRPr lang="es-MX" dirty="0"/>
          </a:p>
        </p:txBody>
      </p:sp>
      <p:sp>
        <p:nvSpPr>
          <p:cNvPr id="6"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387107669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ortada_Sola_Titulo">
    <p:spTree>
      <p:nvGrpSpPr>
        <p:cNvPr id="1" name=""/>
        <p:cNvGrpSpPr/>
        <p:nvPr/>
      </p:nvGrpSpPr>
      <p:grpSpPr>
        <a:xfrm>
          <a:off x="0" y="0"/>
          <a:ext cx="0" cy="0"/>
          <a:chOff x="0" y="0"/>
          <a:chExt cx="0" cy="0"/>
        </a:xfrm>
      </p:grpSpPr>
      <p:sp>
        <p:nvSpPr>
          <p:cNvPr id="4" name="3 Título"/>
          <p:cNvSpPr>
            <a:spLocks noGrp="1"/>
          </p:cNvSpPr>
          <p:nvPr>
            <p:ph type="title" hasCustomPrompt="1"/>
          </p:nvPr>
        </p:nvSpPr>
        <p:spPr>
          <a:xfrm>
            <a:off x="612480" y="4005064"/>
            <a:ext cx="8280000" cy="1368152"/>
          </a:xfrm>
          <a:prstGeom prst="rect">
            <a:avLst/>
          </a:prstGeom>
        </p:spPr>
        <p:txBody>
          <a:bodyPr/>
          <a:lstStyle>
            <a:lvl1pPr algn="l">
              <a:defRPr b="1">
                <a:latin typeface="+mj-lt"/>
              </a:defRPr>
            </a:lvl1pPr>
          </a:lstStyle>
          <a:p>
            <a:r>
              <a:rPr lang="es-ES" dirty="0" smtClean="0"/>
              <a:t>Haga clic para insertar título</a:t>
            </a:r>
            <a:endParaRPr lang="es-MX" dirty="0"/>
          </a:p>
        </p:txBody>
      </p:sp>
    </p:spTree>
    <p:extLst>
      <p:ext uri="{BB962C8B-B14F-4D97-AF65-F5344CB8AC3E}">
        <p14:creationId xmlns:p14="http://schemas.microsoft.com/office/powerpoint/2010/main" val="92765931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oLibre">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p:txBody>
          <a:bodyPr>
            <a:normAutofit/>
          </a:bodyPr>
          <a:lstStyle>
            <a:lvl1pPr algn="just">
              <a:defRPr sz="2800" baseline="0"/>
            </a:lvl1pPr>
            <a:lvl2pPr>
              <a:defRPr sz="2800"/>
            </a:lvl2pPr>
            <a:lvl3pPr>
              <a:defRPr sz="2800"/>
            </a:lvl3pPr>
            <a:lvl4pPr>
              <a:defRPr sz="2800"/>
            </a:lvl4pPr>
            <a:lvl5pPr>
              <a:defRPr sz="2800"/>
            </a:lvl5pPr>
          </a:lstStyle>
          <a:p>
            <a:pPr lvl="0"/>
            <a:r>
              <a:rPr lang="es-ES" dirty="0" smtClean="0"/>
              <a:t>Haga clic para insertar texto </a:t>
            </a:r>
          </a:p>
        </p:txBody>
      </p:sp>
      <p:sp>
        <p:nvSpPr>
          <p:cNvPr id="5"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232233032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to">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a:xfrm>
            <a:off x="1115616" y="1844824"/>
            <a:ext cx="6947800" cy="3517851"/>
          </a:xfrm>
        </p:spPr>
        <p:txBody>
          <a:bodyPr>
            <a:normAutofit/>
          </a:bodyPr>
          <a:lstStyle>
            <a:lvl1pPr algn="ctr">
              <a:defRPr sz="2800" baseline="0"/>
            </a:lvl1pPr>
            <a:lvl2pPr>
              <a:defRPr sz="2800"/>
            </a:lvl2pPr>
            <a:lvl3pPr>
              <a:defRPr sz="2800"/>
            </a:lvl3pPr>
            <a:lvl4pPr>
              <a:defRPr sz="2800"/>
            </a:lvl4pPr>
            <a:lvl5pPr>
              <a:defRPr sz="2800"/>
            </a:lvl5pPr>
          </a:lstStyle>
          <a:p>
            <a:pPr lvl="0"/>
            <a:r>
              <a:rPr lang="es-ES" dirty="0" smtClean="0"/>
              <a:t>Haga clic para insertar tabla, gráfica, </a:t>
            </a:r>
            <a:r>
              <a:rPr lang="es-ES" dirty="0" err="1" smtClean="0"/>
              <a:t>smart</a:t>
            </a:r>
            <a:r>
              <a:rPr lang="es-ES" dirty="0" smtClean="0"/>
              <a:t> </a:t>
            </a:r>
            <a:r>
              <a:rPr lang="es-ES" dirty="0" err="1" smtClean="0"/>
              <a:t>form</a:t>
            </a:r>
            <a:r>
              <a:rPr lang="es-ES" dirty="0" smtClean="0"/>
              <a:t>, imagen, video </a:t>
            </a:r>
          </a:p>
        </p:txBody>
      </p:sp>
      <p:sp>
        <p:nvSpPr>
          <p:cNvPr id="5"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115502394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ibre">
    <p:spTree>
      <p:nvGrpSpPr>
        <p:cNvPr id="1" name=""/>
        <p:cNvGrpSpPr/>
        <p:nvPr/>
      </p:nvGrpSpPr>
      <p:grpSpPr>
        <a:xfrm>
          <a:off x="0" y="0"/>
          <a:ext cx="0" cy="0"/>
          <a:chOff x="0" y="0"/>
          <a:chExt cx="0" cy="0"/>
        </a:xfrm>
      </p:grpSpPr>
      <p:sp>
        <p:nvSpPr>
          <p:cNvPr id="3"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170489386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acias">
    <p:spTree>
      <p:nvGrpSpPr>
        <p:cNvPr id="1" name=""/>
        <p:cNvGrpSpPr/>
        <p:nvPr/>
      </p:nvGrpSpPr>
      <p:grpSpPr>
        <a:xfrm>
          <a:off x="0" y="0"/>
          <a:ext cx="0" cy="0"/>
          <a:chOff x="0" y="0"/>
          <a:chExt cx="0" cy="0"/>
        </a:xfrm>
      </p:grpSpPr>
      <p:sp>
        <p:nvSpPr>
          <p:cNvPr id="4" name="3 Título"/>
          <p:cNvSpPr>
            <a:spLocks noGrp="1"/>
          </p:cNvSpPr>
          <p:nvPr>
            <p:ph type="title" hasCustomPrompt="1"/>
          </p:nvPr>
        </p:nvSpPr>
        <p:spPr>
          <a:xfrm>
            <a:off x="4067944" y="4797152"/>
            <a:ext cx="4381224" cy="936104"/>
          </a:xfrm>
          <a:prstGeom prst="rect">
            <a:avLst/>
          </a:prstGeom>
        </p:spPr>
        <p:txBody>
          <a:bodyPr/>
          <a:lstStyle>
            <a:lvl1pPr algn="r">
              <a:defRPr sz="2800" b="1" baseline="0">
                <a:latin typeface="+mj-lt"/>
              </a:defRPr>
            </a:lvl1pPr>
          </a:lstStyle>
          <a:p>
            <a:r>
              <a:rPr lang="es-ES" dirty="0" smtClean="0"/>
              <a:t>Insertar nombre del ponente</a:t>
            </a:r>
            <a:endParaRPr lang="es-MX" dirty="0"/>
          </a:p>
        </p:txBody>
      </p:sp>
      <p:sp>
        <p:nvSpPr>
          <p:cNvPr id="2" name="1 CuadroTexto"/>
          <p:cNvSpPr txBox="1"/>
          <p:nvPr userDrawn="1"/>
        </p:nvSpPr>
        <p:spPr>
          <a:xfrm>
            <a:off x="2051720" y="3789040"/>
            <a:ext cx="6674135" cy="830997"/>
          </a:xfrm>
          <a:prstGeom prst="rect">
            <a:avLst/>
          </a:prstGeom>
          <a:noFill/>
        </p:spPr>
        <p:txBody>
          <a:bodyPr wrap="none" rtlCol="0">
            <a:spAutoFit/>
          </a:bodyPr>
          <a:lstStyle/>
          <a:p>
            <a:r>
              <a:rPr lang="es-MX" sz="4800" b="1" dirty="0" smtClean="0">
                <a:solidFill>
                  <a:schemeClr val="accent4">
                    <a:lumMod val="75000"/>
                  </a:schemeClr>
                </a:solidFill>
              </a:rPr>
              <a:t>¡Gracias por su atención !</a:t>
            </a:r>
            <a:endParaRPr lang="es-MX" sz="4800" b="1" dirty="0">
              <a:solidFill>
                <a:schemeClr val="accent4">
                  <a:lumMod val="75000"/>
                </a:schemeClr>
              </a:solidFill>
            </a:endParaRPr>
          </a:p>
        </p:txBody>
      </p:sp>
      <p:sp>
        <p:nvSpPr>
          <p:cNvPr id="5" name="3 Título"/>
          <p:cNvSpPr txBox="1">
            <a:spLocks/>
          </p:cNvSpPr>
          <p:nvPr userDrawn="1"/>
        </p:nvSpPr>
        <p:spPr>
          <a:xfrm>
            <a:off x="4067944" y="5733256"/>
            <a:ext cx="4381224" cy="576064"/>
          </a:xfrm>
          <a:prstGeom prst="rect">
            <a:avLst/>
          </a:prstGeom>
        </p:spPr>
        <p:txBody>
          <a:bodyPr/>
          <a:lstStyle>
            <a:lvl1pPr algn="r" defTabSz="914400" rtl="0" eaLnBrk="1" latinLnBrk="0" hangingPunct="1">
              <a:spcBef>
                <a:spcPct val="0"/>
              </a:spcBef>
              <a:buNone/>
              <a:defRPr sz="2800" b="1" kern="1200" baseline="0">
                <a:solidFill>
                  <a:schemeClr val="tx1"/>
                </a:solidFill>
                <a:latin typeface="+mj-lt"/>
                <a:ea typeface="+mj-ea"/>
                <a:cs typeface="+mj-cs"/>
              </a:defRPr>
            </a:lvl1pPr>
          </a:lstStyle>
          <a:p>
            <a:r>
              <a:rPr lang="es-ES" sz="1800" b="0" dirty="0" smtClean="0"/>
              <a:t>Insertar email del pone</a:t>
            </a:r>
            <a:r>
              <a:rPr lang="es-ES" sz="2000" b="0" dirty="0" smtClean="0"/>
              <a:t>nte</a:t>
            </a:r>
            <a:endParaRPr lang="es-MX" sz="2000" b="0" dirty="0"/>
          </a:p>
        </p:txBody>
      </p:sp>
    </p:spTree>
    <p:extLst>
      <p:ext uri="{BB962C8B-B14F-4D97-AF65-F5344CB8AC3E}">
        <p14:creationId xmlns:p14="http://schemas.microsoft.com/office/powerpoint/2010/main" val="284060468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ido">
    <p:spTree>
      <p:nvGrpSpPr>
        <p:cNvPr id="1" name=""/>
        <p:cNvGrpSpPr/>
        <p:nvPr/>
      </p:nvGrpSpPr>
      <p:grpSpPr>
        <a:xfrm>
          <a:off x="0" y="0"/>
          <a:ext cx="0" cy="0"/>
          <a:chOff x="0" y="0"/>
          <a:chExt cx="0" cy="0"/>
        </a:xfrm>
      </p:grpSpPr>
      <p:sp>
        <p:nvSpPr>
          <p:cNvPr id="4" name="3 Título"/>
          <p:cNvSpPr>
            <a:spLocks noGrp="1"/>
          </p:cNvSpPr>
          <p:nvPr>
            <p:ph type="title" hasCustomPrompt="1"/>
          </p:nvPr>
        </p:nvSpPr>
        <p:spPr>
          <a:xfrm>
            <a:off x="3707904" y="3179769"/>
            <a:ext cx="4741264" cy="3201559"/>
          </a:xfrm>
          <a:prstGeom prst="rect">
            <a:avLst/>
          </a:prstGeom>
        </p:spPr>
        <p:txBody>
          <a:bodyPr/>
          <a:lstStyle>
            <a:lvl1pPr marL="457200" indent="-457200" algn="l">
              <a:buClr>
                <a:schemeClr val="accent4">
                  <a:lumMod val="75000"/>
                </a:schemeClr>
              </a:buClr>
              <a:buFont typeface="Calibri" pitchFamily="34" charset="0"/>
              <a:buChar char="●"/>
              <a:defRPr sz="2800" b="0" baseline="0">
                <a:solidFill>
                  <a:schemeClr val="accent4">
                    <a:lumMod val="75000"/>
                  </a:schemeClr>
                </a:solidFill>
                <a:latin typeface="+mj-lt"/>
              </a:defRPr>
            </a:lvl1pPr>
          </a:lstStyle>
          <a:p>
            <a:r>
              <a:rPr lang="es-ES" dirty="0" smtClean="0"/>
              <a:t>Insertar texto</a:t>
            </a:r>
            <a:endParaRPr lang="es-MX" dirty="0"/>
          </a:p>
        </p:txBody>
      </p:sp>
      <p:sp>
        <p:nvSpPr>
          <p:cNvPr id="2" name="1 CuadroTexto"/>
          <p:cNvSpPr txBox="1"/>
          <p:nvPr userDrawn="1"/>
        </p:nvSpPr>
        <p:spPr>
          <a:xfrm>
            <a:off x="3563888" y="2533438"/>
            <a:ext cx="5101304" cy="646331"/>
          </a:xfrm>
          <a:prstGeom prst="rect">
            <a:avLst/>
          </a:prstGeom>
          <a:noFill/>
        </p:spPr>
        <p:txBody>
          <a:bodyPr wrap="square" rtlCol="0">
            <a:spAutoFit/>
          </a:bodyPr>
          <a:lstStyle/>
          <a:p>
            <a:r>
              <a:rPr lang="es-MX" sz="3600" b="1" dirty="0" smtClean="0">
                <a:solidFill>
                  <a:schemeClr val="accent4">
                    <a:lumMod val="75000"/>
                  </a:schemeClr>
                </a:solidFill>
              </a:rPr>
              <a:t>Contenido</a:t>
            </a:r>
            <a:endParaRPr lang="es-MX" sz="3600" b="1" dirty="0">
              <a:solidFill>
                <a:schemeClr val="accent4">
                  <a:lumMod val="75000"/>
                </a:schemeClr>
              </a:solidFill>
            </a:endParaRPr>
          </a:p>
        </p:txBody>
      </p:sp>
    </p:spTree>
    <p:extLst>
      <p:ext uri="{BB962C8B-B14F-4D97-AF65-F5344CB8AC3E}">
        <p14:creationId xmlns:p14="http://schemas.microsoft.com/office/powerpoint/2010/main" val="403150231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idoM">
    <p:spTree>
      <p:nvGrpSpPr>
        <p:cNvPr id="1" name=""/>
        <p:cNvGrpSpPr/>
        <p:nvPr/>
      </p:nvGrpSpPr>
      <p:grpSpPr>
        <a:xfrm>
          <a:off x="0" y="0"/>
          <a:ext cx="0" cy="0"/>
          <a:chOff x="0" y="0"/>
          <a:chExt cx="0" cy="0"/>
        </a:xfrm>
      </p:grpSpPr>
      <p:sp>
        <p:nvSpPr>
          <p:cNvPr id="4" name="3 Título"/>
          <p:cNvSpPr>
            <a:spLocks noGrp="1"/>
          </p:cNvSpPr>
          <p:nvPr>
            <p:ph type="title" hasCustomPrompt="1"/>
          </p:nvPr>
        </p:nvSpPr>
        <p:spPr>
          <a:xfrm>
            <a:off x="3707904" y="3179769"/>
            <a:ext cx="4741264" cy="3201559"/>
          </a:xfrm>
          <a:prstGeom prst="rect">
            <a:avLst/>
          </a:prstGeom>
        </p:spPr>
        <p:txBody>
          <a:bodyPr/>
          <a:lstStyle>
            <a:lvl1pPr marL="457200" indent="-457200" algn="l">
              <a:buClr>
                <a:schemeClr val="accent4">
                  <a:lumMod val="75000"/>
                </a:schemeClr>
              </a:buClr>
              <a:buFont typeface="Wingdings" pitchFamily="2" charset="2"/>
              <a:buChar char="Ü"/>
              <a:defRPr sz="2800" b="0" baseline="0">
                <a:solidFill>
                  <a:schemeClr val="accent4">
                    <a:lumMod val="75000"/>
                  </a:schemeClr>
                </a:solidFill>
                <a:latin typeface="+mj-lt"/>
              </a:defRPr>
            </a:lvl1pPr>
          </a:lstStyle>
          <a:p>
            <a:r>
              <a:rPr lang="es-ES" dirty="0" smtClean="0"/>
              <a:t>Insertar texto</a:t>
            </a:r>
            <a:endParaRPr lang="es-MX" dirty="0"/>
          </a:p>
        </p:txBody>
      </p:sp>
      <p:sp>
        <p:nvSpPr>
          <p:cNvPr id="2" name="1 CuadroTexto"/>
          <p:cNvSpPr txBox="1"/>
          <p:nvPr userDrawn="1"/>
        </p:nvSpPr>
        <p:spPr>
          <a:xfrm>
            <a:off x="3563888" y="2533438"/>
            <a:ext cx="5101304" cy="646331"/>
          </a:xfrm>
          <a:prstGeom prst="rect">
            <a:avLst/>
          </a:prstGeom>
          <a:noFill/>
        </p:spPr>
        <p:txBody>
          <a:bodyPr wrap="square" rtlCol="0">
            <a:spAutoFit/>
          </a:bodyPr>
          <a:lstStyle/>
          <a:p>
            <a:r>
              <a:rPr lang="es-MX" sz="3600" b="1" dirty="0" smtClean="0">
                <a:solidFill>
                  <a:schemeClr val="accent4">
                    <a:lumMod val="75000"/>
                  </a:schemeClr>
                </a:solidFill>
              </a:rPr>
              <a:t>Contenido</a:t>
            </a:r>
            <a:endParaRPr lang="es-MX" sz="3600" b="1" dirty="0">
              <a:solidFill>
                <a:schemeClr val="accent4">
                  <a:lumMod val="75000"/>
                </a:schemeClr>
              </a:solidFill>
            </a:endParaRPr>
          </a:p>
        </p:txBody>
      </p:sp>
    </p:spTree>
    <p:extLst>
      <p:ext uri="{BB962C8B-B14F-4D97-AF65-F5344CB8AC3E}">
        <p14:creationId xmlns:p14="http://schemas.microsoft.com/office/powerpoint/2010/main" val="289413029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ulletsSimbolos">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a:xfrm>
            <a:off x="216488" y="1600200"/>
            <a:ext cx="8748000" cy="4525963"/>
          </a:xfrm>
        </p:spPr>
        <p:txBody>
          <a:bodyPr>
            <a:normAutofit/>
          </a:bodyPr>
          <a:lstStyle>
            <a:lvl1pPr>
              <a:defRPr sz="2800"/>
            </a:lvl1pPr>
            <a:lvl2pPr>
              <a:defRPr sz="2600"/>
            </a:lvl2pPr>
            <a:lvl3pPr>
              <a:defRPr sz="2400"/>
            </a:lvl3pPr>
            <a:lvl4pPr>
              <a:defRPr sz="2200"/>
            </a:lvl4pPr>
            <a:lvl5pPr>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3783407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ortada_SAI-DGCPA_Titulo">
    <p:spTree>
      <p:nvGrpSpPr>
        <p:cNvPr id="1" name=""/>
        <p:cNvGrpSpPr/>
        <p:nvPr/>
      </p:nvGrpSpPr>
      <p:grpSpPr>
        <a:xfrm>
          <a:off x="0" y="0"/>
          <a:ext cx="0" cy="0"/>
          <a:chOff x="0" y="0"/>
          <a:chExt cx="0" cy="0"/>
        </a:xfrm>
      </p:grpSpPr>
      <p:sp>
        <p:nvSpPr>
          <p:cNvPr id="5" name="4 CuadroTexto"/>
          <p:cNvSpPr txBox="1"/>
          <p:nvPr userDrawn="1"/>
        </p:nvSpPr>
        <p:spPr>
          <a:xfrm>
            <a:off x="2987824" y="5949280"/>
            <a:ext cx="5904656" cy="553998"/>
          </a:xfrm>
          <a:prstGeom prst="rect">
            <a:avLst/>
          </a:prstGeom>
          <a:noFill/>
        </p:spPr>
        <p:txBody>
          <a:bodyPr wrap="square" rtlCol="0">
            <a:spAutoFit/>
          </a:bodyPr>
          <a:lstStyle/>
          <a:p>
            <a:pPr algn="r"/>
            <a:r>
              <a:rPr lang="es-MX" sz="1600" b="0" dirty="0" smtClean="0">
                <a:solidFill>
                  <a:schemeClr val="accent4">
                    <a:lumMod val="75000"/>
                  </a:schemeClr>
                </a:solidFill>
                <a:latin typeface="Trebuchet MS" pitchFamily="34" charset="0"/>
                <a:ea typeface="Tahoma" pitchFamily="34" charset="0"/>
                <a:cs typeface="Tahoma" pitchFamily="34" charset="0"/>
              </a:rPr>
              <a:t>Secretaría</a:t>
            </a:r>
            <a:r>
              <a:rPr lang="es-MX" sz="1600" b="0" dirty="0" smtClean="0">
                <a:solidFill>
                  <a:schemeClr val="accent4">
                    <a:lumMod val="75000"/>
                  </a:schemeClr>
                </a:solidFill>
                <a:latin typeface="Tahoma" pitchFamily="34" charset="0"/>
                <a:ea typeface="Tahoma" pitchFamily="34" charset="0"/>
                <a:cs typeface="Tahoma" pitchFamily="34" charset="0"/>
              </a:rPr>
              <a:t> de Acceso a la Información</a:t>
            </a:r>
          </a:p>
          <a:p>
            <a:pPr algn="r"/>
            <a:r>
              <a:rPr lang="es-MX" sz="1400" b="1" dirty="0" smtClean="0">
                <a:solidFill>
                  <a:schemeClr val="accent4">
                    <a:lumMod val="75000"/>
                  </a:schemeClr>
                </a:solidFill>
                <a:latin typeface="Trebuchet MS" pitchFamily="34" charset="0"/>
                <a:ea typeface="Tahoma" pitchFamily="34" charset="0"/>
                <a:cs typeface="Tahoma" pitchFamily="34" charset="0"/>
              </a:rPr>
              <a:t>Dirección General de Coordinación de Políticas de Acceso</a:t>
            </a:r>
            <a:endParaRPr lang="es-MX" sz="1400" b="1" dirty="0">
              <a:solidFill>
                <a:schemeClr val="accent4">
                  <a:lumMod val="75000"/>
                </a:schemeClr>
              </a:solidFill>
              <a:latin typeface="Trebuchet MS" pitchFamily="34" charset="0"/>
              <a:ea typeface="Tahoma" pitchFamily="34" charset="0"/>
              <a:cs typeface="Tahoma" pitchFamily="34" charset="0"/>
            </a:endParaRPr>
          </a:p>
        </p:txBody>
      </p:sp>
      <p:sp>
        <p:nvSpPr>
          <p:cNvPr id="6" name="3 Título"/>
          <p:cNvSpPr>
            <a:spLocks noGrp="1"/>
          </p:cNvSpPr>
          <p:nvPr>
            <p:ph type="title" hasCustomPrompt="1"/>
          </p:nvPr>
        </p:nvSpPr>
        <p:spPr>
          <a:xfrm>
            <a:off x="612480" y="4005064"/>
            <a:ext cx="8280000" cy="1368152"/>
          </a:xfrm>
          <a:prstGeom prst="rect">
            <a:avLst/>
          </a:prstGeom>
        </p:spPr>
        <p:txBody>
          <a:bodyPr/>
          <a:lstStyle>
            <a:lvl1pPr algn="l">
              <a:defRPr b="1">
                <a:latin typeface="+mj-lt"/>
              </a:defRPr>
            </a:lvl1pPr>
          </a:lstStyle>
          <a:p>
            <a:r>
              <a:rPr lang="es-ES" dirty="0" smtClean="0"/>
              <a:t>Haga clic para insertar título</a:t>
            </a:r>
            <a:endParaRPr lang="es-MX" dirty="0"/>
          </a:p>
        </p:txBody>
      </p:sp>
    </p:spTree>
    <p:extLst>
      <p:ext uri="{BB962C8B-B14F-4D97-AF65-F5344CB8AC3E}">
        <p14:creationId xmlns:p14="http://schemas.microsoft.com/office/powerpoint/2010/main" val="405359388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ulletsNumeros">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p:txBody>
          <a:bodyPr>
            <a:normAutofit/>
          </a:bodyPr>
          <a:lstStyle>
            <a:lvl1pPr marL="514350" indent="-514350">
              <a:buFont typeface="+mj-lt"/>
              <a:buAutoNum type="arabicPeriod"/>
              <a:defRPr sz="2800"/>
            </a:lvl1pPr>
            <a:lvl2pPr>
              <a:defRPr sz="2600"/>
            </a:lvl2pPr>
            <a:lvl3pPr>
              <a:defRPr sz="2400"/>
            </a:lvl3pPr>
            <a:lvl4pPr>
              <a:defRPr sz="2200"/>
            </a:lvl4pPr>
            <a:lvl5pPr>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299935738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ulletsFlecha">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p:txBody>
          <a:bodyPr>
            <a:normAutofit/>
          </a:bodyPr>
          <a:lstStyle>
            <a:lvl1pPr marL="514350" indent="-514350">
              <a:buFont typeface="Wingdings" pitchFamily="2" charset="2"/>
              <a:buChar char="Ü"/>
              <a:defRPr sz="2800"/>
            </a:lvl1pPr>
            <a:lvl2pPr marL="742950" indent="-285750">
              <a:buSzPct val="130000"/>
              <a:buFont typeface="Arial" pitchFamily="34" charset="0"/>
              <a:buChar char="•"/>
              <a:defRPr sz="2600"/>
            </a:lvl2pPr>
            <a:lvl3pPr marL="1143000" indent="-228600">
              <a:buFont typeface="Symbol" pitchFamily="18" charset="2"/>
              <a:buChar char=""/>
              <a:defRPr sz="2400"/>
            </a:lvl3pPr>
            <a:lvl4pPr>
              <a:defRPr sz="2200"/>
            </a:lvl4pPr>
            <a:lvl5pPr marL="2057400" indent="-228600">
              <a:buSzPct val="90000"/>
              <a:buFont typeface="Courier New" pitchFamily="49" charset="0"/>
              <a:buChar char="o"/>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238841797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ulletsNumeros-Objeto">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a:xfrm>
            <a:off x="179512" y="1600200"/>
            <a:ext cx="4104456" cy="4525963"/>
          </a:xfrm>
        </p:spPr>
        <p:txBody>
          <a:bodyPr>
            <a:normAutofit/>
          </a:bodyPr>
          <a:lstStyle>
            <a:lvl1pPr marL="355600" indent="-355600">
              <a:buFont typeface="+mj-lt"/>
              <a:buAutoNum type="arabicPeriod"/>
              <a:defRPr sz="2800"/>
            </a:lvl1pPr>
            <a:lvl2pPr>
              <a:defRPr sz="2600"/>
            </a:lvl2pPr>
            <a:lvl3pPr>
              <a:defRPr sz="2400"/>
            </a:lvl3pPr>
            <a:lvl4pPr>
              <a:defRPr sz="2200"/>
            </a:lvl4pPr>
            <a:lvl5pPr>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2 Marcador de contenido"/>
          <p:cNvSpPr>
            <a:spLocks noGrp="1"/>
          </p:cNvSpPr>
          <p:nvPr>
            <p:ph idx="10" hasCustomPrompt="1"/>
          </p:nvPr>
        </p:nvSpPr>
        <p:spPr>
          <a:xfrm>
            <a:off x="4716016" y="1556792"/>
            <a:ext cx="4104456" cy="4525963"/>
          </a:xfrm>
        </p:spPr>
        <p:txBody>
          <a:bodyPr>
            <a:normAutofit/>
          </a:bodyPr>
          <a:lstStyle>
            <a:lvl1pPr marL="0" indent="0">
              <a:buFont typeface="+mj-lt"/>
              <a:buNone/>
              <a:defRPr sz="2600" baseline="0"/>
            </a:lvl1pPr>
            <a:lvl2pPr>
              <a:defRPr sz="2800"/>
            </a:lvl2pPr>
            <a:lvl3pPr>
              <a:defRPr sz="2800"/>
            </a:lvl3pPr>
            <a:lvl4pPr>
              <a:defRPr sz="2800"/>
            </a:lvl4pPr>
            <a:lvl5pPr>
              <a:defRPr sz="2800"/>
            </a:lvl5pPr>
          </a:lstStyle>
          <a:p>
            <a:pPr lvl="0"/>
            <a:r>
              <a:rPr lang="es-ES" dirty="0" smtClean="0"/>
              <a:t>Haga clic en la imagen para insertar: tabla, </a:t>
            </a:r>
            <a:r>
              <a:rPr lang="es-ES" dirty="0" err="1" smtClean="0"/>
              <a:t>grafica,smart</a:t>
            </a:r>
            <a:r>
              <a:rPr lang="es-ES" dirty="0" smtClean="0"/>
              <a:t> </a:t>
            </a:r>
            <a:r>
              <a:rPr lang="es-ES" dirty="0" err="1" smtClean="0"/>
              <a:t>form</a:t>
            </a:r>
            <a:r>
              <a:rPr lang="es-ES" dirty="0" smtClean="0"/>
              <a:t>, imagen, video.</a:t>
            </a:r>
            <a:endParaRPr lang="es-MX" dirty="0"/>
          </a:p>
        </p:txBody>
      </p:sp>
      <p:sp>
        <p:nvSpPr>
          <p:cNvPr id="6"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39088077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ulletsSimbolos-Objeto">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a:xfrm>
            <a:off x="179512" y="1600200"/>
            <a:ext cx="4104456" cy="4525963"/>
          </a:xfrm>
        </p:spPr>
        <p:txBody>
          <a:bodyPr>
            <a:normAutofit/>
          </a:bodyPr>
          <a:lstStyle>
            <a:lvl1pPr marL="355600" indent="-355600">
              <a:buFont typeface="Arial" pitchFamily="34" charset="0"/>
              <a:buChar char="•"/>
              <a:defRPr sz="2800"/>
            </a:lvl1pPr>
            <a:lvl2pPr>
              <a:defRPr sz="2600"/>
            </a:lvl2pPr>
            <a:lvl3pPr>
              <a:defRPr sz="2400"/>
            </a:lvl3pPr>
            <a:lvl4pPr>
              <a:defRPr sz="2200"/>
            </a:lvl4pPr>
            <a:lvl5pPr>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2 Marcador de contenido"/>
          <p:cNvSpPr>
            <a:spLocks noGrp="1"/>
          </p:cNvSpPr>
          <p:nvPr>
            <p:ph idx="10" hasCustomPrompt="1"/>
          </p:nvPr>
        </p:nvSpPr>
        <p:spPr>
          <a:xfrm>
            <a:off x="4716016" y="1556792"/>
            <a:ext cx="4104456" cy="4525963"/>
          </a:xfrm>
        </p:spPr>
        <p:txBody>
          <a:bodyPr>
            <a:normAutofit/>
          </a:bodyPr>
          <a:lstStyle>
            <a:lvl1pPr marL="0" indent="0">
              <a:buFont typeface="+mj-lt"/>
              <a:buNone/>
              <a:defRPr sz="2800" baseline="0"/>
            </a:lvl1pPr>
            <a:lvl2pPr>
              <a:defRPr sz="2800"/>
            </a:lvl2pPr>
            <a:lvl3pPr>
              <a:defRPr sz="2800"/>
            </a:lvl3pPr>
            <a:lvl4pPr>
              <a:defRPr sz="2800"/>
            </a:lvl4pPr>
            <a:lvl5pPr>
              <a:defRPr sz="2800"/>
            </a:lvl5pPr>
          </a:lstStyle>
          <a:p>
            <a:pPr lvl="0"/>
            <a:r>
              <a:rPr lang="es-ES" dirty="0" smtClean="0"/>
              <a:t>Haga clic en la imagen para insertar: tabla, </a:t>
            </a:r>
            <a:r>
              <a:rPr lang="es-ES" dirty="0" err="1" smtClean="0"/>
              <a:t>grafica,smart</a:t>
            </a:r>
            <a:r>
              <a:rPr lang="es-ES" dirty="0" smtClean="0"/>
              <a:t> </a:t>
            </a:r>
            <a:r>
              <a:rPr lang="es-ES" dirty="0" err="1" smtClean="0"/>
              <a:t>form</a:t>
            </a:r>
            <a:r>
              <a:rPr lang="es-ES" dirty="0" smtClean="0"/>
              <a:t>, imagen, video.</a:t>
            </a:r>
            <a:endParaRPr lang="es-MX" dirty="0"/>
          </a:p>
        </p:txBody>
      </p:sp>
      <p:sp>
        <p:nvSpPr>
          <p:cNvPr id="6"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24429156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oLibre">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p:txBody>
          <a:bodyPr>
            <a:normAutofit/>
          </a:bodyPr>
          <a:lstStyle>
            <a:lvl1pPr algn="just">
              <a:defRPr sz="2800" baseline="0"/>
            </a:lvl1pPr>
            <a:lvl2pPr>
              <a:defRPr sz="2800"/>
            </a:lvl2pPr>
            <a:lvl3pPr>
              <a:defRPr sz="2800"/>
            </a:lvl3pPr>
            <a:lvl4pPr>
              <a:defRPr sz="2800"/>
            </a:lvl4pPr>
            <a:lvl5pPr>
              <a:defRPr sz="2800"/>
            </a:lvl5pPr>
          </a:lstStyle>
          <a:p>
            <a:pPr lvl="0"/>
            <a:r>
              <a:rPr lang="es-ES" dirty="0" smtClean="0"/>
              <a:t>Haga clic para insertar texto </a:t>
            </a:r>
          </a:p>
        </p:txBody>
      </p:sp>
      <p:sp>
        <p:nvSpPr>
          <p:cNvPr id="5"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362018854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bjeto">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p:txBody>
          <a:bodyPr>
            <a:normAutofit/>
          </a:bodyPr>
          <a:lstStyle>
            <a:lvl1pPr algn="ctr">
              <a:defRPr sz="2800" baseline="0"/>
            </a:lvl1pPr>
            <a:lvl2pPr>
              <a:defRPr sz="2800"/>
            </a:lvl2pPr>
            <a:lvl3pPr>
              <a:defRPr sz="2800"/>
            </a:lvl3pPr>
            <a:lvl4pPr>
              <a:defRPr sz="2800"/>
            </a:lvl4pPr>
            <a:lvl5pPr>
              <a:defRPr sz="2800"/>
            </a:lvl5pPr>
          </a:lstStyle>
          <a:p>
            <a:pPr lvl="0"/>
            <a:r>
              <a:rPr lang="es-ES" dirty="0" smtClean="0"/>
              <a:t>Haga clic para insertar tabla, gráfica, </a:t>
            </a:r>
            <a:r>
              <a:rPr lang="es-ES" dirty="0" err="1" smtClean="0"/>
              <a:t>smart</a:t>
            </a:r>
            <a:r>
              <a:rPr lang="es-ES" dirty="0" smtClean="0"/>
              <a:t> </a:t>
            </a:r>
            <a:r>
              <a:rPr lang="es-ES" dirty="0" err="1" smtClean="0"/>
              <a:t>form</a:t>
            </a:r>
            <a:r>
              <a:rPr lang="es-ES" dirty="0" smtClean="0"/>
              <a:t>, imagen, video </a:t>
            </a:r>
          </a:p>
        </p:txBody>
      </p:sp>
      <p:sp>
        <p:nvSpPr>
          <p:cNvPr id="5"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327793159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Libre">
    <p:spTree>
      <p:nvGrpSpPr>
        <p:cNvPr id="1" name=""/>
        <p:cNvGrpSpPr/>
        <p:nvPr/>
      </p:nvGrpSpPr>
      <p:grpSpPr>
        <a:xfrm>
          <a:off x="0" y="0"/>
          <a:ext cx="0" cy="0"/>
          <a:chOff x="0" y="0"/>
          <a:chExt cx="0" cy="0"/>
        </a:xfrm>
      </p:grpSpPr>
      <p:sp>
        <p:nvSpPr>
          <p:cNvPr id="3"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365625199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Gracias_Nombre">
    <p:spTree>
      <p:nvGrpSpPr>
        <p:cNvPr id="1" name=""/>
        <p:cNvGrpSpPr/>
        <p:nvPr/>
      </p:nvGrpSpPr>
      <p:grpSpPr>
        <a:xfrm>
          <a:off x="0" y="0"/>
          <a:ext cx="0" cy="0"/>
          <a:chOff x="0" y="0"/>
          <a:chExt cx="0" cy="0"/>
        </a:xfrm>
      </p:grpSpPr>
      <p:sp>
        <p:nvSpPr>
          <p:cNvPr id="4" name="3 Título"/>
          <p:cNvSpPr>
            <a:spLocks noGrp="1"/>
          </p:cNvSpPr>
          <p:nvPr>
            <p:ph type="title" hasCustomPrompt="1"/>
          </p:nvPr>
        </p:nvSpPr>
        <p:spPr>
          <a:xfrm>
            <a:off x="4067944" y="4797152"/>
            <a:ext cx="4381224" cy="936104"/>
          </a:xfrm>
          <a:prstGeom prst="rect">
            <a:avLst/>
          </a:prstGeom>
        </p:spPr>
        <p:txBody>
          <a:bodyPr/>
          <a:lstStyle>
            <a:lvl1pPr algn="r">
              <a:defRPr sz="2800" b="1" baseline="0">
                <a:latin typeface="+mj-lt"/>
              </a:defRPr>
            </a:lvl1pPr>
          </a:lstStyle>
          <a:p>
            <a:r>
              <a:rPr lang="es-ES" dirty="0" smtClean="0"/>
              <a:t>Insertar nombre del ponente</a:t>
            </a:r>
            <a:endParaRPr lang="es-MX" dirty="0"/>
          </a:p>
        </p:txBody>
      </p:sp>
      <p:sp>
        <p:nvSpPr>
          <p:cNvPr id="2" name="1 CuadroTexto"/>
          <p:cNvSpPr txBox="1"/>
          <p:nvPr userDrawn="1"/>
        </p:nvSpPr>
        <p:spPr>
          <a:xfrm>
            <a:off x="2051720" y="3789040"/>
            <a:ext cx="6674135" cy="830997"/>
          </a:xfrm>
          <a:prstGeom prst="rect">
            <a:avLst/>
          </a:prstGeom>
          <a:noFill/>
        </p:spPr>
        <p:txBody>
          <a:bodyPr wrap="none" rtlCol="0">
            <a:spAutoFit/>
          </a:bodyPr>
          <a:lstStyle/>
          <a:p>
            <a:r>
              <a:rPr lang="es-MX" sz="4800" b="1" dirty="0" smtClean="0">
                <a:solidFill>
                  <a:schemeClr val="accent4">
                    <a:lumMod val="75000"/>
                  </a:schemeClr>
                </a:solidFill>
              </a:rPr>
              <a:t>¡Gracias por su atención !</a:t>
            </a:r>
            <a:endParaRPr lang="es-MX" sz="4800" b="1" dirty="0">
              <a:solidFill>
                <a:schemeClr val="accent4">
                  <a:lumMod val="75000"/>
                </a:schemeClr>
              </a:solidFill>
            </a:endParaRPr>
          </a:p>
        </p:txBody>
      </p:sp>
      <p:sp>
        <p:nvSpPr>
          <p:cNvPr id="5" name="3 Título"/>
          <p:cNvSpPr txBox="1">
            <a:spLocks/>
          </p:cNvSpPr>
          <p:nvPr userDrawn="1"/>
        </p:nvSpPr>
        <p:spPr>
          <a:xfrm>
            <a:off x="4067944" y="5733256"/>
            <a:ext cx="4381224" cy="576064"/>
          </a:xfrm>
          <a:prstGeom prst="rect">
            <a:avLst/>
          </a:prstGeom>
        </p:spPr>
        <p:txBody>
          <a:bodyPr/>
          <a:lstStyle>
            <a:lvl1pPr algn="r" defTabSz="914400" rtl="0" eaLnBrk="1" latinLnBrk="0" hangingPunct="1">
              <a:spcBef>
                <a:spcPct val="0"/>
              </a:spcBef>
              <a:buNone/>
              <a:defRPr sz="2800" b="1" kern="1200" baseline="0">
                <a:solidFill>
                  <a:schemeClr val="tx1"/>
                </a:solidFill>
                <a:latin typeface="+mj-lt"/>
                <a:ea typeface="+mj-ea"/>
                <a:cs typeface="+mj-cs"/>
              </a:defRPr>
            </a:lvl1pPr>
          </a:lstStyle>
          <a:p>
            <a:r>
              <a:rPr lang="es-ES" sz="1800" b="0" dirty="0" smtClean="0"/>
              <a:t>Insertar email del pone</a:t>
            </a:r>
            <a:r>
              <a:rPr lang="es-ES" sz="2000" b="0" dirty="0" smtClean="0"/>
              <a:t>nte</a:t>
            </a:r>
            <a:endParaRPr lang="es-MX" sz="2000" b="0" dirty="0"/>
          </a:p>
        </p:txBody>
      </p:sp>
    </p:spTree>
    <p:extLst>
      <p:ext uri="{BB962C8B-B14F-4D97-AF65-F5344CB8AC3E}">
        <p14:creationId xmlns:p14="http://schemas.microsoft.com/office/powerpoint/2010/main" val="265991061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Gracias_Solo">
    <p:spTree>
      <p:nvGrpSpPr>
        <p:cNvPr id="1" name=""/>
        <p:cNvGrpSpPr/>
        <p:nvPr/>
      </p:nvGrpSpPr>
      <p:grpSpPr>
        <a:xfrm>
          <a:off x="0" y="0"/>
          <a:ext cx="0" cy="0"/>
          <a:chOff x="0" y="0"/>
          <a:chExt cx="0" cy="0"/>
        </a:xfrm>
      </p:grpSpPr>
      <p:sp>
        <p:nvSpPr>
          <p:cNvPr id="2" name="1 CuadroTexto"/>
          <p:cNvSpPr txBox="1"/>
          <p:nvPr userDrawn="1"/>
        </p:nvSpPr>
        <p:spPr>
          <a:xfrm>
            <a:off x="2051720" y="3789040"/>
            <a:ext cx="6674135" cy="830997"/>
          </a:xfrm>
          <a:prstGeom prst="rect">
            <a:avLst/>
          </a:prstGeom>
          <a:noFill/>
        </p:spPr>
        <p:txBody>
          <a:bodyPr wrap="none" rtlCol="0">
            <a:spAutoFit/>
          </a:bodyPr>
          <a:lstStyle/>
          <a:p>
            <a:r>
              <a:rPr lang="es-MX" sz="4800" b="1" dirty="0" smtClean="0">
                <a:solidFill>
                  <a:schemeClr val="accent4">
                    <a:lumMod val="75000"/>
                  </a:schemeClr>
                </a:solidFill>
              </a:rPr>
              <a:t>¡Gracias por su atención !</a:t>
            </a:r>
            <a:endParaRPr lang="es-MX" sz="4800" b="1" dirty="0">
              <a:solidFill>
                <a:schemeClr val="accent4">
                  <a:lumMod val="75000"/>
                </a:schemeClr>
              </a:solidFill>
            </a:endParaRPr>
          </a:p>
        </p:txBody>
      </p:sp>
    </p:spTree>
    <p:extLst>
      <p:ext uri="{BB962C8B-B14F-4D97-AF65-F5344CB8AC3E}">
        <p14:creationId xmlns:p14="http://schemas.microsoft.com/office/powerpoint/2010/main" val="186457139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007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ortada_Sola_TituloSubtitulo">
    <p:spTree>
      <p:nvGrpSpPr>
        <p:cNvPr id="1" name=""/>
        <p:cNvGrpSpPr/>
        <p:nvPr/>
      </p:nvGrpSpPr>
      <p:grpSpPr>
        <a:xfrm>
          <a:off x="0" y="0"/>
          <a:ext cx="0" cy="0"/>
          <a:chOff x="0" y="0"/>
          <a:chExt cx="0" cy="0"/>
        </a:xfrm>
      </p:grpSpPr>
      <p:sp>
        <p:nvSpPr>
          <p:cNvPr id="2" name="1 Título"/>
          <p:cNvSpPr>
            <a:spLocks noGrp="1"/>
          </p:cNvSpPr>
          <p:nvPr>
            <p:ph type="ctrTitle"/>
          </p:nvPr>
        </p:nvSpPr>
        <p:spPr>
          <a:xfrm>
            <a:off x="612480" y="4049638"/>
            <a:ext cx="8280000" cy="1035546"/>
          </a:xfrm>
          <a:prstGeom prst="rect">
            <a:avLst/>
          </a:prstGeom>
        </p:spPr>
        <p:txBody>
          <a:bodyPr/>
          <a:lstStyle>
            <a:lvl1pPr algn="l">
              <a:defRPr sz="3600" b="1">
                <a:latin typeface="Trebuchet MS" pitchFamily="34" charset="0"/>
              </a:defRPr>
            </a:lvl1pPr>
          </a:lstStyle>
          <a:p>
            <a:endParaRPr lang="es-MX" dirty="0"/>
          </a:p>
        </p:txBody>
      </p:sp>
      <p:sp>
        <p:nvSpPr>
          <p:cNvPr id="3" name="2 Subtítulo"/>
          <p:cNvSpPr>
            <a:spLocks noGrp="1"/>
          </p:cNvSpPr>
          <p:nvPr>
            <p:ph type="subTitle" idx="1" hasCustomPrompt="1"/>
          </p:nvPr>
        </p:nvSpPr>
        <p:spPr>
          <a:xfrm>
            <a:off x="612480" y="5229200"/>
            <a:ext cx="8280000" cy="936104"/>
          </a:xfrm>
          <a:prstGeom prst="rect">
            <a:avLst/>
          </a:prstGeom>
        </p:spPr>
        <p:txBody>
          <a:bodyPr/>
          <a:lstStyle>
            <a:lvl1pPr marL="0" indent="0" algn="l">
              <a:buNone/>
              <a:defRPr sz="2800">
                <a:solidFill>
                  <a:schemeClr val="tx1"/>
                </a:solidFill>
                <a:latin typeface="Trebuchet M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agregar subtítulo</a:t>
            </a:r>
            <a:endParaRPr lang="es-MX" dirty="0"/>
          </a:p>
        </p:txBody>
      </p:sp>
    </p:spTree>
    <p:extLst>
      <p:ext uri="{BB962C8B-B14F-4D97-AF65-F5344CB8AC3E}">
        <p14:creationId xmlns:p14="http://schemas.microsoft.com/office/powerpoint/2010/main" val="41319347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Portada_SAI-DGCPA_TituloSubtitulo">
    <p:spTree>
      <p:nvGrpSpPr>
        <p:cNvPr id="1" name=""/>
        <p:cNvGrpSpPr/>
        <p:nvPr/>
      </p:nvGrpSpPr>
      <p:grpSpPr>
        <a:xfrm>
          <a:off x="0" y="0"/>
          <a:ext cx="0" cy="0"/>
          <a:chOff x="0" y="0"/>
          <a:chExt cx="0" cy="0"/>
        </a:xfrm>
      </p:grpSpPr>
      <p:sp>
        <p:nvSpPr>
          <p:cNvPr id="2" name="1 Título"/>
          <p:cNvSpPr>
            <a:spLocks noGrp="1"/>
          </p:cNvSpPr>
          <p:nvPr>
            <p:ph type="ctrTitle"/>
          </p:nvPr>
        </p:nvSpPr>
        <p:spPr>
          <a:xfrm>
            <a:off x="612480" y="3977630"/>
            <a:ext cx="8280000" cy="1035546"/>
          </a:xfrm>
          <a:prstGeom prst="rect">
            <a:avLst/>
          </a:prstGeom>
        </p:spPr>
        <p:txBody>
          <a:bodyPr/>
          <a:lstStyle>
            <a:lvl1pPr algn="l">
              <a:defRPr sz="3600" b="1">
                <a:latin typeface="Trebuchet MS" pitchFamily="34" charset="0"/>
              </a:defRPr>
            </a:lvl1pPr>
          </a:lstStyle>
          <a:p>
            <a:endParaRPr lang="es-MX" dirty="0"/>
          </a:p>
        </p:txBody>
      </p:sp>
      <p:sp>
        <p:nvSpPr>
          <p:cNvPr id="3" name="2 Subtítulo"/>
          <p:cNvSpPr>
            <a:spLocks noGrp="1"/>
          </p:cNvSpPr>
          <p:nvPr>
            <p:ph type="subTitle" idx="1" hasCustomPrompt="1"/>
          </p:nvPr>
        </p:nvSpPr>
        <p:spPr>
          <a:xfrm>
            <a:off x="612480" y="5085184"/>
            <a:ext cx="8280000" cy="936104"/>
          </a:xfrm>
          <a:prstGeom prst="rect">
            <a:avLst/>
          </a:prstGeom>
        </p:spPr>
        <p:txBody>
          <a:bodyPr/>
          <a:lstStyle>
            <a:lvl1pPr marL="0" indent="0" algn="l">
              <a:buNone/>
              <a:defRPr sz="2800">
                <a:solidFill>
                  <a:schemeClr val="tx1"/>
                </a:solidFill>
                <a:latin typeface="Trebuchet M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agregar subtitulo</a:t>
            </a:r>
            <a:endParaRPr lang="es-MX" dirty="0"/>
          </a:p>
        </p:txBody>
      </p:sp>
      <p:sp>
        <p:nvSpPr>
          <p:cNvPr id="4" name="3 CuadroTexto"/>
          <p:cNvSpPr txBox="1"/>
          <p:nvPr userDrawn="1"/>
        </p:nvSpPr>
        <p:spPr>
          <a:xfrm>
            <a:off x="2987824" y="6101915"/>
            <a:ext cx="5904656" cy="553998"/>
          </a:xfrm>
          <a:prstGeom prst="rect">
            <a:avLst/>
          </a:prstGeom>
          <a:noFill/>
        </p:spPr>
        <p:txBody>
          <a:bodyPr wrap="square" rtlCol="0">
            <a:spAutoFit/>
          </a:bodyPr>
          <a:lstStyle/>
          <a:p>
            <a:pPr algn="r"/>
            <a:r>
              <a:rPr lang="es-MX" sz="1600" b="0" dirty="0" smtClean="0">
                <a:solidFill>
                  <a:schemeClr val="accent4">
                    <a:lumMod val="75000"/>
                  </a:schemeClr>
                </a:solidFill>
                <a:latin typeface="Trebuchet MS" pitchFamily="34" charset="0"/>
                <a:ea typeface="Tahoma" pitchFamily="34" charset="0"/>
                <a:cs typeface="Tahoma" pitchFamily="34" charset="0"/>
              </a:rPr>
              <a:t>Secretaría</a:t>
            </a:r>
            <a:r>
              <a:rPr lang="es-MX" sz="1600" b="0" dirty="0" smtClean="0">
                <a:solidFill>
                  <a:schemeClr val="accent4">
                    <a:lumMod val="75000"/>
                  </a:schemeClr>
                </a:solidFill>
                <a:latin typeface="Tahoma" pitchFamily="34" charset="0"/>
                <a:ea typeface="Tahoma" pitchFamily="34" charset="0"/>
                <a:cs typeface="Tahoma" pitchFamily="34" charset="0"/>
              </a:rPr>
              <a:t> de Acceso a la Información</a:t>
            </a:r>
          </a:p>
          <a:p>
            <a:pPr algn="r"/>
            <a:r>
              <a:rPr lang="es-MX" sz="1400" b="1" dirty="0" smtClean="0">
                <a:solidFill>
                  <a:schemeClr val="accent4">
                    <a:lumMod val="75000"/>
                  </a:schemeClr>
                </a:solidFill>
                <a:latin typeface="Trebuchet MS" pitchFamily="34" charset="0"/>
                <a:ea typeface="Tahoma" pitchFamily="34" charset="0"/>
                <a:cs typeface="Tahoma" pitchFamily="34" charset="0"/>
              </a:rPr>
              <a:t>Dirección General de Coordinación de Políticas de Acceso</a:t>
            </a:r>
            <a:endParaRPr lang="es-MX" sz="1400" b="1" dirty="0">
              <a:solidFill>
                <a:schemeClr val="accent4">
                  <a:lumMod val="75000"/>
                </a:schemeClr>
              </a:solidFill>
              <a:latin typeface="Trebuchet MS" pitchFamily="34" charset="0"/>
              <a:ea typeface="Tahoma" pitchFamily="34" charset="0"/>
              <a:cs typeface="Tahoma" pitchFamily="34" charset="0"/>
            </a:endParaRPr>
          </a:p>
        </p:txBody>
      </p:sp>
    </p:spTree>
    <p:extLst>
      <p:ext uri="{BB962C8B-B14F-4D97-AF65-F5344CB8AC3E}">
        <p14:creationId xmlns:p14="http://schemas.microsoft.com/office/powerpoint/2010/main" val="17209099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ido">
    <p:spTree>
      <p:nvGrpSpPr>
        <p:cNvPr id="1" name=""/>
        <p:cNvGrpSpPr/>
        <p:nvPr/>
      </p:nvGrpSpPr>
      <p:grpSpPr>
        <a:xfrm>
          <a:off x="0" y="0"/>
          <a:ext cx="0" cy="0"/>
          <a:chOff x="0" y="0"/>
          <a:chExt cx="0" cy="0"/>
        </a:xfrm>
      </p:grpSpPr>
      <p:sp>
        <p:nvSpPr>
          <p:cNvPr id="2" name="1 CuadroTexto"/>
          <p:cNvSpPr txBox="1"/>
          <p:nvPr userDrawn="1"/>
        </p:nvSpPr>
        <p:spPr>
          <a:xfrm>
            <a:off x="3563888" y="2638653"/>
            <a:ext cx="5101304" cy="646331"/>
          </a:xfrm>
          <a:prstGeom prst="rect">
            <a:avLst/>
          </a:prstGeom>
          <a:noFill/>
        </p:spPr>
        <p:txBody>
          <a:bodyPr wrap="square" rtlCol="0">
            <a:spAutoFit/>
          </a:bodyPr>
          <a:lstStyle/>
          <a:p>
            <a:r>
              <a:rPr lang="es-MX" sz="3600" b="1" dirty="0" smtClean="0">
                <a:solidFill>
                  <a:schemeClr val="accent4">
                    <a:lumMod val="75000"/>
                  </a:schemeClr>
                </a:solidFill>
              </a:rPr>
              <a:t>Contenido</a:t>
            </a:r>
            <a:endParaRPr lang="es-MX" sz="3600" b="1" dirty="0">
              <a:solidFill>
                <a:schemeClr val="accent4">
                  <a:lumMod val="75000"/>
                </a:schemeClr>
              </a:solidFill>
            </a:endParaRPr>
          </a:p>
        </p:txBody>
      </p:sp>
      <p:sp>
        <p:nvSpPr>
          <p:cNvPr id="6" name="2 Marcador de contenido"/>
          <p:cNvSpPr>
            <a:spLocks noGrp="1"/>
          </p:cNvSpPr>
          <p:nvPr>
            <p:ph idx="1" hasCustomPrompt="1"/>
          </p:nvPr>
        </p:nvSpPr>
        <p:spPr>
          <a:xfrm>
            <a:off x="3707904" y="3140968"/>
            <a:ext cx="5256584" cy="2985195"/>
          </a:xfrm>
          <a:prstGeom prst="rect">
            <a:avLst/>
          </a:prstGeom>
        </p:spPr>
        <p:txBody>
          <a:bodyPr>
            <a:normAutofit/>
          </a:bodyPr>
          <a:lstStyle>
            <a:lvl1pPr>
              <a:defRPr sz="2800"/>
            </a:lvl1pPr>
            <a:lvl2pPr>
              <a:defRPr sz="2600"/>
            </a:lvl2pPr>
            <a:lvl3pPr>
              <a:defRPr sz="2400"/>
            </a:lvl3pPr>
            <a:lvl4pPr>
              <a:defRPr sz="2200"/>
            </a:lvl4pPr>
            <a:lvl5pPr>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Tree>
    <p:extLst>
      <p:ext uri="{BB962C8B-B14F-4D97-AF65-F5344CB8AC3E}">
        <p14:creationId xmlns:p14="http://schemas.microsoft.com/office/powerpoint/2010/main" val="12869104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idoM">
    <p:spTree>
      <p:nvGrpSpPr>
        <p:cNvPr id="1" name=""/>
        <p:cNvGrpSpPr/>
        <p:nvPr/>
      </p:nvGrpSpPr>
      <p:grpSpPr>
        <a:xfrm>
          <a:off x="0" y="0"/>
          <a:ext cx="0" cy="0"/>
          <a:chOff x="0" y="0"/>
          <a:chExt cx="0" cy="0"/>
        </a:xfrm>
      </p:grpSpPr>
      <p:sp>
        <p:nvSpPr>
          <p:cNvPr id="6" name="5 CuadroTexto"/>
          <p:cNvSpPr txBox="1"/>
          <p:nvPr userDrawn="1"/>
        </p:nvSpPr>
        <p:spPr>
          <a:xfrm>
            <a:off x="3563888" y="2638653"/>
            <a:ext cx="5101304" cy="646331"/>
          </a:xfrm>
          <a:prstGeom prst="rect">
            <a:avLst/>
          </a:prstGeom>
          <a:noFill/>
        </p:spPr>
        <p:txBody>
          <a:bodyPr wrap="square" rtlCol="0">
            <a:spAutoFit/>
          </a:bodyPr>
          <a:lstStyle/>
          <a:p>
            <a:r>
              <a:rPr lang="es-MX" sz="3600" b="1" dirty="0" smtClean="0">
                <a:solidFill>
                  <a:schemeClr val="accent4">
                    <a:lumMod val="75000"/>
                  </a:schemeClr>
                </a:solidFill>
              </a:rPr>
              <a:t>Contenido</a:t>
            </a:r>
            <a:endParaRPr lang="es-MX" sz="3600" b="1" dirty="0">
              <a:solidFill>
                <a:schemeClr val="accent4">
                  <a:lumMod val="75000"/>
                </a:schemeClr>
              </a:solidFill>
            </a:endParaRPr>
          </a:p>
        </p:txBody>
      </p:sp>
      <p:sp>
        <p:nvSpPr>
          <p:cNvPr id="4" name="2 Marcador de contenido"/>
          <p:cNvSpPr>
            <a:spLocks noGrp="1"/>
          </p:cNvSpPr>
          <p:nvPr>
            <p:ph idx="1" hasCustomPrompt="1"/>
          </p:nvPr>
        </p:nvSpPr>
        <p:spPr>
          <a:xfrm>
            <a:off x="3707904" y="3140968"/>
            <a:ext cx="5256584" cy="2985195"/>
          </a:xfrm>
          <a:prstGeom prst="rect">
            <a:avLst/>
          </a:prstGeom>
        </p:spPr>
        <p:txBody>
          <a:bodyPr>
            <a:normAutofit/>
          </a:bodyPr>
          <a:lstStyle>
            <a:lvl1pPr marL="342900" indent="-342900">
              <a:buClr>
                <a:schemeClr val="accent4">
                  <a:lumMod val="50000"/>
                </a:schemeClr>
              </a:buClr>
              <a:buFont typeface="Wingdings" pitchFamily="2" charset="2"/>
              <a:buChar char="Ü"/>
              <a:defRPr sz="2800"/>
            </a:lvl1pPr>
            <a:lvl2pPr>
              <a:buClr>
                <a:srgbClr val="008080"/>
              </a:buClr>
              <a:defRPr sz="2600"/>
            </a:lvl2pPr>
            <a:lvl3pPr>
              <a:buClr>
                <a:schemeClr val="accent4">
                  <a:lumMod val="50000"/>
                </a:schemeClr>
              </a:buClr>
              <a:defRPr sz="2400"/>
            </a:lvl3pPr>
            <a:lvl4pPr>
              <a:defRPr sz="2200"/>
            </a:lvl4pPr>
            <a:lvl5pPr>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Tree>
    <p:extLst>
      <p:ext uri="{BB962C8B-B14F-4D97-AF65-F5344CB8AC3E}">
        <p14:creationId xmlns:p14="http://schemas.microsoft.com/office/powerpoint/2010/main" val="165313732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sSimbolos">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a:xfrm>
            <a:off x="216488" y="1600200"/>
            <a:ext cx="8748000" cy="4525963"/>
          </a:xfrm>
        </p:spPr>
        <p:txBody>
          <a:bodyPr>
            <a:normAutofit/>
          </a:bodyPr>
          <a:lstStyle>
            <a:lvl1pPr>
              <a:defRPr sz="2800"/>
            </a:lvl1pPr>
            <a:lvl2pPr>
              <a:defRPr sz="2600"/>
            </a:lvl2pPr>
            <a:lvl3pPr>
              <a:defRPr sz="2400"/>
            </a:lvl3pPr>
            <a:lvl4pPr>
              <a:defRPr sz="2200"/>
            </a:lvl4pPr>
            <a:lvl5pPr>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6327431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sNumeros">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p:txBody>
          <a:bodyPr>
            <a:normAutofit/>
          </a:bodyPr>
          <a:lstStyle>
            <a:lvl1pPr marL="514350" indent="-514350">
              <a:buFont typeface="+mj-lt"/>
              <a:buAutoNum type="arabicPeriod"/>
              <a:defRPr sz="2800"/>
            </a:lvl1pPr>
            <a:lvl2pPr>
              <a:defRPr sz="2600"/>
            </a:lvl2pPr>
            <a:lvl3pPr>
              <a:defRPr sz="2400"/>
            </a:lvl3pPr>
            <a:lvl4pPr>
              <a:defRPr sz="2200"/>
            </a:lvl4pPr>
            <a:lvl5pPr>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24132611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sFlecha">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p:txBody>
          <a:bodyPr>
            <a:normAutofit/>
          </a:bodyPr>
          <a:lstStyle>
            <a:lvl1pPr marL="514350" indent="-514350">
              <a:buFont typeface="Wingdings" pitchFamily="2" charset="2"/>
              <a:buChar char="Ü"/>
              <a:defRPr sz="2800"/>
            </a:lvl1pPr>
            <a:lvl2pPr marL="742950" indent="-285750">
              <a:buSzPct val="130000"/>
              <a:buFont typeface="Arial" pitchFamily="34" charset="0"/>
              <a:buChar char="•"/>
              <a:defRPr sz="2600"/>
            </a:lvl2pPr>
            <a:lvl3pPr marL="1143000" indent="-228600">
              <a:buFont typeface="Symbol" pitchFamily="18" charset="2"/>
              <a:buChar char=""/>
              <a:defRPr sz="2400"/>
            </a:lvl3pPr>
            <a:lvl4pPr>
              <a:defRPr sz="2200"/>
            </a:lvl4pPr>
            <a:lvl5pPr marL="2057400" indent="-228600">
              <a:buSzPct val="90000"/>
              <a:buFont typeface="Courier New" pitchFamily="49" charset="0"/>
              <a:buChar char="o"/>
              <a:defRPr sz="2000"/>
            </a:lvl5pPr>
          </a:lstStyle>
          <a:p>
            <a:pPr lvl="0"/>
            <a:r>
              <a:rPr lang="es-ES" dirty="0" smtClean="0"/>
              <a:t>Haga clic para insertar texto 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1 Marcador de título"/>
          <p:cNvSpPr>
            <a:spLocks noGrp="1"/>
          </p:cNvSpPr>
          <p:nvPr>
            <p:ph type="title" hasCustomPrompt="1"/>
          </p:nvPr>
        </p:nvSpPr>
        <p:spPr>
          <a:xfrm>
            <a:off x="2124488" y="304422"/>
            <a:ext cx="6840000" cy="910800"/>
          </a:xfrm>
          <a:prstGeom prst="rect">
            <a:avLst/>
          </a:prstGeom>
        </p:spPr>
        <p:txBody>
          <a:bodyPr vert="horz" lIns="91440" tIns="45720" rIns="91440" bIns="45720" rtlCol="0" anchor="ctr">
            <a:noAutofit/>
          </a:bodyPr>
          <a:lstStyle>
            <a:lvl1pPr>
              <a:defRPr/>
            </a:lvl1pPr>
          </a:lstStyle>
          <a:p>
            <a:r>
              <a:rPr lang="es-ES" dirty="0" smtClean="0"/>
              <a:t>Haga clic para insertar título</a:t>
            </a:r>
            <a:endParaRPr lang="es-MX" dirty="0"/>
          </a:p>
        </p:txBody>
      </p:sp>
    </p:spTree>
    <p:extLst>
      <p:ext uri="{BB962C8B-B14F-4D97-AF65-F5344CB8AC3E}">
        <p14:creationId xmlns:p14="http://schemas.microsoft.com/office/powerpoint/2010/main" val="28234631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3.gif"/></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10" Type="http://schemas.openxmlformats.org/officeDocument/2006/relationships/image" Target="../media/image4.png"/><Relationship Id="rId4" Type="http://schemas.openxmlformats.org/officeDocument/2006/relationships/slideLayout" Target="../slideLayouts/slideLayout10.xml"/><Relationship Id="rId9" Type="http://schemas.microsoft.com/office/2007/relationships/hdphoto" Target="../media/hdphoto1.wdp"/></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4.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theme" Target="../theme/theme5.xml"/><Relationship Id="rId1" Type="http://schemas.openxmlformats.org/officeDocument/2006/relationships/slideLayout" Target="../slideLayouts/slideLayout16.xml"/><Relationship Id="rId5" Type="http://schemas.microsoft.com/office/2007/relationships/hdphoto" Target="../media/hdphoto1.wdp"/><Relationship Id="rId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5.jpeg"/></Relationships>
</file>

<file path=ppt/slideMasters/_rels/slideMaster7.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slideLayout" Target="../slideLayouts/slideLayout21.xml"/><Relationship Id="rId7" Type="http://schemas.openxmlformats.org/officeDocument/2006/relationships/image" Target="../media/image2.png"/><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theme" Target="../theme/theme7.xml"/><Relationship Id="rId5" Type="http://schemas.openxmlformats.org/officeDocument/2006/relationships/slideLayout" Target="../slideLayouts/slideLayout23.xml"/><Relationship Id="rId4" Type="http://schemas.openxmlformats.org/officeDocument/2006/relationships/slideLayout" Target="../slideLayouts/slideLayout22.xml"/><Relationship Id="rId9"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26.xml"/><Relationship Id="rId7" Type="http://schemas.openxmlformats.org/officeDocument/2006/relationships/image" Target="../media/image4.png"/><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3.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2 Imagen"/>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39552" y="1259592"/>
            <a:ext cx="4371131" cy="2601456"/>
          </a:xfrm>
          <a:prstGeom prst="rect">
            <a:avLst/>
          </a:prstGeom>
        </p:spPr>
      </p:pic>
      <p:grpSp>
        <p:nvGrpSpPr>
          <p:cNvPr id="20" name="19 Grupo"/>
          <p:cNvGrpSpPr/>
          <p:nvPr userDrawn="1"/>
        </p:nvGrpSpPr>
        <p:grpSpPr>
          <a:xfrm>
            <a:off x="-22864" y="-99392"/>
            <a:ext cx="9184352" cy="7056784"/>
            <a:chOff x="-22864" y="-99392"/>
            <a:chExt cx="9184352" cy="7056784"/>
          </a:xfrm>
        </p:grpSpPr>
        <p:grpSp>
          <p:nvGrpSpPr>
            <p:cNvPr id="21" name="20 Grupo"/>
            <p:cNvGrpSpPr/>
            <p:nvPr userDrawn="1"/>
          </p:nvGrpSpPr>
          <p:grpSpPr>
            <a:xfrm>
              <a:off x="-22864" y="-99392"/>
              <a:ext cx="9180000" cy="7056784"/>
              <a:chOff x="-22864" y="-99392"/>
              <a:chExt cx="9180000" cy="7056784"/>
            </a:xfrm>
          </p:grpSpPr>
          <p:pic>
            <p:nvPicPr>
              <p:cNvPr id="23" name="Picture 2"/>
              <p:cNvPicPr>
                <a:picLocks noChangeAspect="1" noChangeArrowheads="1"/>
              </p:cNvPicPr>
              <p:nvPr userDrawn="1"/>
            </p:nvPicPr>
            <p:blipFill>
              <a:blip r:embed="rId7">
                <a:extLst>
                  <a:ext uri="{BEBA8EAE-BF5A-486C-A8C5-ECC9F3942E4B}">
                    <a14:imgProps xmlns:a14="http://schemas.microsoft.com/office/drawing/2010/main">
                      <a14:imgLayer r:embed="rId8">
                        <a14:imgEffect>
                          <a14:artisticCutout/>
                        </a14:imgEffect>
                      </a14:imgLayer>
                    </a14:imgProps>
                  </a:ext>
                  <a:ext uri="{28A0092B-C50C-407E-A947-70E740481C1C}">
                    <a14:useLocalDpi xmlns:a14="http://schemas.microsoft.com/office/drawing/2010/main" val="0"/>
                  </a:ext>
                </a:extLst>
              </a:blip>
              <a:srcRect/>
              <a:stretch>
                <a:fillRect/>
              </a:stretch>
            </p:blipFill>
            <p:spPr bwMode="auto">
              <a:xfrm>
                <a:off x="-22864" y="6595627"/>
                <a:ext cx="9180000" cy="3617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ectangle 62"/>
              <p:cNvSpPr>
                <a:spLocks noChangeArrowheads="1"/>
              </p:cNvSpPr>
              <p:nvPr userDrawn="1"/>
            </p:nvSpPr>
            <p:spPr bwMode="auto">
              <a:xfrm>
                <a:off x="-4864" y="-99392"/>
                <a:ext cx="9144000" cy="1412875"/>
              </a:xfrm>
              <a:prstGeom prst="rect">
                <a:avLst/>
              </a:prstGeom>
              <a:gradFill rotWithShape="1">
                <a:gsLst>
                  <a:gs pos="0">
                    <a:srgbClr val="C0C0C0"/>
                  </a:gs>
                  <a:gs pos="100000">
                    <a:schemeClr val="bg1"/>
                  </a:gs>
                </a:gsLst>
                <a:lin ang="5400000" scaled="1"/>
              </a:gradFill>
              <a:ln w="9525">
                <a:noFill/>
                <a:miter lim="800000"/>
                <a:headEnd/>
                <a:tailEnd/>
              </a:ln>
              <a:effectLst/>
            </p:spPr>
            <p:txBody>
              <a:bodyPr wrap="none" anchor="ctr"/>
              <a:lstStyle/>
              <a:p>
                <a:pPr>
                  <a:defRPr/>
                </a:pPr>
                <a:endParaRPr lang="es-MX" dirty="0"/>
              </a:p>
            </p:txBody>
          </p:sp>
          <p:sp>
            <p:nvSpPr>
              <p:cNvPr id="25" name="Rectangle 63"/>
              <p:cNvSpPr>
                <a:spLocks noChangeArrowheads="1"/>
              </p:cNvSpPr>
              <p:nvPr userDrawn="1"/>
            </p:nvSpPr>
            <p:spPr bwMode="auto">
              <a:xfrm>
                <a:off x="-22864" y="-99392"/>
                <a:ext cx="9180000" cy="324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sp>
          <p:nvSpPr>
            <p:cNvPr id="22" name="Rectangle 63"/>
            <p:cNvSpPr>
              <a:spLocks noChangeArrowheads="1"/>
            </p:cNvSpPr>
            <p:nvPr userDrawn="1"/>
          </p:nvSpPr>
          <p:spPr bwMode="auto">
            <a:xfrm>
              <a:off x="-18512" y="6741368"/>
              <a:ext cx="9180000" cy="36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spTree>
    <p:extLst>
      <p:ext uri="{BB962C8B-B14F-4D97-AF65-F5344CB8AC3E}">
        <p14:creationId xmlns:p14="http://schemas.microsoft.com/office/powerpoint/2010/main" val="1629620092"/>
      </p:ext>
    </p:extLst>
  </p:cSld>
  <p:clrMap bg1="lt1" tx1="dk1" bg2="lt2" tx2="dk2" accent1="accent1" accent2="accent2" accent3="accent3" accent4="accent4" accent5="accent5" accent6="accent6" hlink="hlink" folHlink="folHlink"/>
  <p:sldLayoutIdLst>
    <p:sldLayoutId id="2147483684" r:id="rId1"/>
    <p:sldLayoutId id="2147483699" r:id="rId2"/>
    <p:sldLayoutId id="2147483700" r:id="rId3"/>
    <p:sldLayoutId id="2147483701" r:id="rId4"/>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55D733-E464-4D24-AA23-6B4D3569B7FF}" type="datetimeFigureOut">
              <a:rPr lang="es-MX" smtClean="0"/>
              <a:t>22/05/2013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83B785-D383-446D-B4B8-0CA348B18084}" type="slidenum">
              <a:rPr lang="es-MX" smtClean="0"/>
              <a:t>‹Nº›</a:t>
            </a:fld>
            <a:endParaRPr lang="es-MX"/>
          </a:p>
        </p:txBody>
      </p:sp>
    </p:spTree>
    <p:extLst>
      <p:ext uri="{BB962C8B-B14F-4D97-AF65-F5344CB8AC3E}">
        <p14:creationId xmlns:p14="http://schemas.microsoft.com/office/powerpoint/2010/main" val="108255527"/>
      </p:ext>
    </p:extLst>
  </p:cSld>
  <p:clrMap bg1="lt1" tx1="dk1" bg2="lt2" tx2="dk2" accent1="accent1" accent2="accent2" accent3="accent3" accent4="accent4" accent5="accent5" accent6="accent6" hlink="hlink" folHlink="folHlink"/>
  <p:sldLayoutIdLst>
    <p:sldLayoutId id="214748374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1 Imagen"/>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5536" y="1273690"/>
            <a:ext cx="2997002" cy="1795270"/>
          </a:xfrm>
          <a:prstGeom prst="rect">
            <a:avLst/>
          </a:prstGeom>
        </p:spPr>
      </p:pic>
      <p:sp>
        <p:nvSpPr>
          <p:cNvPr id="7" name="6 CuadroTexto"/>
          <p:cNvSpPr txBox="1"/>
          <p:nvPr userDrawn="1"/>
        </p:nvSpPr>
        <p:spPr>
          <a:xfrm>
            <a:off x="7884323" y="6516052"/>
            <a:ext cx="1224181" cy="369332"/>
          </a:xfrm>
          <a:prstGeom prst="rect">
            <a:avLst/>
          </a:prstGeom>
          <a:noFill/>
        </p:spPr>
        <p:txBody>
          <a:bodyPr wrap="none" rtlCol="0">
            <a:spAutoFit/>
          </a:bodyPr>
          <a:lstStyle/>
          <a:p>
            <a:r>
              <a:rPr lang="es-MX" b="1" dirty="0" smtClean="0">
                <a:solidFill>
                  <a:schemeClr val="accent4">
                    <a:lumMod val="60000"/>
                    <a:lumOff val="40000"/>
                  </a:schemeClr>
                </a:solidFill>
              </a:rPr>
              <a:t>SAI-DGCPA</a:t>
            </a:r>
            <a:endParaRPr lang="es-MX" b="1" dirty="0">
              <a:solidFill>
                <a:schemeClr val="accent4">
                  <a:lumMod val="60000"/>
                  <a:lumOff val="40000"/>
                </a:schemeClr>
              </a:solidFill>
            </a:endParaRPr>
          </a:p>
        </p:txBody>
      </p:sp>
      <p:pic>
        <p:nvPicPr>
          <p:cNvPr id="9" name="Picture 2"/>
          <p:cNvPicPr>
            <a:picLocks noChangeAspect="1" noChangeArrowheads="1"/>
          </p:cNvPicPr>
          <p:nvPr userDrawn="1"/>
        </p:nvPicPr>
        <p:blipFill>
          <a:blip r:embed="rId5">
            <a:extLst>
              <a:ext uri="{BEBA8EAE-BF5A-486C-A8C5-ECC9F3942E4B}">
                <a14:imgProps xmlns:a14="http://schemas.microsoft.com/office/drawing/2010/main">
                  <a14:imgLayer r:embed="rId6">
                    <a14:imgEffect>
                      <a14:artisticCutout/>
                    </a14:imgEffect>
                  </a14:imgLayer>
                </a14:imgProps>
              </a:ext>
              <a:ext uri="{28A0092B-C50C-407E-A947-70E740481C1C}">
                <a14:useLocalDpi xmlns:a14="http://schemas.microsoft.com/office/drawing/2010/main" val="0"/>
              </a:ext>
            </a:extLst>
          </a:blip>
          <a:srcRect/>
          <a:stretch>
            <a:fillRect/>
          </a:stretch>
        </p:blipFill>
        <p:spPr bwMode="auto">
          <a:xfrm>
            <a:off x="-22864" y="6595627"/>
            <a:ext cx="9180000" cy="3617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62"/>
          <p:cNvSpPr>
            <a:spLocks noChangeArrowheads="1"/>
          </p:cNvSpPr>
          <p:nvPr userDrawn="1"/>
        </p:nvSpPr>
        <p:spPr bwMode="auto">
          <a:xfrm>
            <a:off x="-4864" y="-99392"/>
            <a:ext cx="9144000" cy="1412875"/>
          </a:xfrm>
          <a:prstGeom prst="rect">
            <a:avLst/>
          </a:prstGeom>
          <a:gradFill rotWithShape="1">
            <a:gsLst>
              <a:gs pos="0">
                <a:srgbClr val="C0C0C0"/>
              </a:gs>
              <a:gs pos="100000">
                <a:schemeClr val="bg1"/>
              </a:gs>
            </a:gsLst>
            <a:lin ang="5400000" scaled="1"/>
          </a:gradFill>
          <a:ln w="9525">
            <a:noFill/>
            <a:miter lim="800000"/>
            <a:headEnd/>
            <a:tailEnd/>
          </a:ln>
          <a:effectLst/>
        </p:spPr>
        <p:txBody>
          <a:bodyPr wrap="none" anchor="ctr"/>
          <a:lstStyle/>
          <a:p>
            <a:pPr>
              <a:defRPr/>
            </a:pPr>
            <a:endParaRPr lang="es-MX" dirty="0"/>
          </a:p>
        </p:txBody>
      </p:sp>
      <p:sp>
        <p:nvSpPr>
          <p:cNvPr id="14" name="Rectangle 63"/>
          <p:cNvSpPr>
            <a:spLocks noChangeArrowheads="1"/>
          </p:cNvSpPr>
          <p:nvPr userDrawn="1"/>
        </p:nvSpPr>
        <p:spPr bwMode="auto">
          <a:xfrm>
            <a:off x="-22864" y="-99392"/>
            <a:ext cx="9180000" cy="324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sp>
        <p:nvSpPr>
          <p:cNvPr id="15" name="Rectangle 63"/>
          <p:cNvSpPr>
            <a:spLocks noChangeArrowheads="1"/>
          </p:cNvSpPr>
          <p:nvPr userDrawn="1"/>
        </p:nvSpPr>
        <p:spPr bwMode="auto">
          <a:xfrm>
            <a:off x="-18512" y="6741368"/>
            <a:ext cx="7956000" cy="36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sp>
        <p:nvSpPr>
          <p:cNvPr id="5" name="4 CuadroTexto"/>
          <p:cNvSpPr txBox="1"/>
          <p:nvPr userDrawn="1"/>
        </p:nvSpPr>
        <p:spPr>
          <a:xfrm>
            <a:off x="7916480" y="6556702"/>
            <a:ext cx="1224181" cy="369332"/>
          </a:xfrm>
          <a:prstGeom prst="rect">
            <a:avLst/>
          </a:prstGeom>
          <a:noFill/>
        </p:spPr>
        <p:txBody>
          <a:bodyPr wrap="none" rtlCol="0">
            <a:spAutoFit/>
          </a:bodyPr>
          <a:lstStyle/>
          <a:p>
            <a:r>
              <a:rPr lang="es-MX" b="1" dirty="0" smtClean="0">
                <a:solidFill>
                  <a:srgbClr val="3C2E4C"/>
                </a:solidFill>
                <a:effectLst/>
              </a:rPr>
              <a:t>SAI-DGCPA</a:t>
            </a:r>
            <a:endParaRPr lang="es-MX" b="1" dirty="0">
              <a:solidFill>
                <a:srgbClr val="3C2E4C"/>
              </a:solidFill>
              <a:effectLst/>
            </a:endParaRPr>
          </a:p>
        </p:txBody>
      </p:sp>
    </p:spTree>
    <p:extLst>
      <p:ext uri="{BB962C8B-B14F-4D97-AF65-F5344CB8AC3E}">
        <p14:creationId xmlns:p14="http://schemas.microsoft.com/office/powerpoint/2010/main" val="1304722911"/>
      </p:ext>
    </p:extLst>
  </p:cSld>
  <p:clrMap bg1="lt1" tx1="dk1" bg2="lt2" tx2="dk2" accent1="accent1" accent2="accent2" accent3="accent3" accent4="accent4" accent5="accent5" accent6="accent6" hlink="hlink" folHlink="folHlink"/>
  <p:sldLayoutIdLst>
    <p:sldLayoutId id="2147483716" r:id="rId1"/>
    <p:sldLayoutId id="2147483717" r:id="rId2"/>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79512" y="1600200"/>
            <a:ext cx="8748000" cy="4525963"/>
          </a:xfrm>
          <a:prstGeom prst="rect">
            <a:avLst/>
          </a:prstGeom>
        </p:spPr>
        <p:txBody>
          <a:bodyPr vert="horz" lIns="91440" tIns="45720" rIns="91440" bIns="45720" rtlCol="0">
            <a:normAutofit/>
          </a:bodyPr>
          <a:lstStyle/>
          <a:p>
            <a:pPr lvl="0"/>
            <a:r>
              <a:rPr lang="es-ES" dirty="0" smtClean="0"/>
              <a:t>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2" name="1 Marcador de título"/>
          <p:cNvSpPr>
            <a:spLocks noGrp="1"/>
          </p:cNvSpPr>
          <p:nvPr>
            <p:ph type="title"/>
          </p:nvPr>
        </p:nvSpPr>
        <p:spPr>
          <a:xfrm>
            <a:off x="1907704" y="274637"/>
            <a:ext cx="7020000" cy="910800"/>
          </a:xfrm>
          <a:prstGeom prst="rect">
            <a:avLst/>
          </a:prstGeom>
        </p:spPr>
        <p:txBody>
          <a:bodyPr vert="horz" lIns="91440" tIns="45720" rIns="91440" bIns="45720" rtlCol="0" anchor="ctr">
            <a:noAutofit/>
          </a:bodyPr>
          <a:lstStyle/>
          <a:p>
            <a:r>
              <a:rPr lang="es-ES" dirty="0" smtClean="0"/>
              <a:t>Haga clic para insertar título</a:t>
            </a:r>
            <a:endParaRPr lang="es-MX" dirty="0"/>
          </a:p>
        </p:txBody>
      </p:sp>
      <p:sp>
        <p:nvSpPr>
          <p:cNvPr id="17" name="16 Marcador de número de diapositiva"/>
          <p:cNvSpPr>
            <a:spLocks noGrp="1"/>
          </p:cNvSpPr>
          <p:nvPr>
            <p:ph type="sldNum" sz="quarter" idx="4"/>
          </p:nvPr>
        </p:nvSpPr>
        <p:spPr>
          <a:xfrm>
            <a:off x="206152" y="6192600"/>
            <a:ext cx="2133600" cy="365125"/>
          </a:xfrm>
          <a:prstGeom prst="rect">
            <a:avLst/>
          </a:prstGeom>
        </p:spPr>
        <p:txBody>
          <a:bodyPr vert="horz" lIns="91440" tIns="45720" rIns="91440" bIns="45720" rtlCol="0" anchor="ctr"/>
          <a:lstStyle>
            <a:lvl1pPr algn="l">
              <a:defRPr sz="1200" b="1">
                <a:solidFill>
                  <a:srgbClr val="008080"/>
                </a:solidFill>
              </a:defRPr>
            </a:lvl1pPr>
          </a:lstStyle>
          <a:p>
            <a:fld id="{2B93FD0E-E693-471E-8F1B-0F34DFD7BAF5}" type="slidenum">
              <a:rPr lang="es-MX" smtClean="0"/>
              <a:pPr/>
              <a:t>‹Nº›</a:t>
            </a:fld>
            <a:endParaRPr lang="es-MX" dirty="0"/>
          </a:p>
        </p:txBody>
      </p:sp>
      <p:sp>
        <p:nvSpPr>
          <p:cNvPr id="5" name="4 CuadroTexto"/>
          <p:cNvSpPr txBox="1"/>
          <p:nvPr userDrawn="1"/>
        </p:nvSpPr>
        <p:spPr>
          <a:xfrm>
            <a:off x="7884323" y="6516052"/>
            <a:ext cx="1224181" cy="369332"/>
          </a:xfrm>
          <a:prstGeom prst="rect">
            <a:avLst/>
          </a:prstGeom>
          <a:noFill/>
        </p:spPr>
        <p:txBody>
          <a:bodyPr wrap="none" rtlCol="0">
            <a:spAutoFit/>
          </a:bodyPr>
          <a:lstStyle/>
          <a:p>
            <a:r>
              <a:rPr lang="es-MX" b="1" dirty="0" smtClean="0">
                <a:solidFill>
                  <a:schemeClr val="accent4">
                    <a:lumMod val="60000"/>
                    <a:lumOff val="40000"/>
                  </a:schemeClr>
                </a:solidFill>
              </a:rPr>
              <a:t>SAI-DGCPA</a:t>
            </a:r>
            <a:endParaRPr lang="es-MX" b="1" dirty="0">
              <a:solidFill>
                <a:schemeClr val="accent4">
                  <a:lumMod val="60000"/>
                  <a:lumOff val="40000"/>
                </a:schemeClr>
              </a:solidFill>
            </a:endParaRPr>
          </a:p>
        </p:txBody>
      </p:sp>
      <p:grpSp>
        <p:nvGrpSpPr>
          <p:cNvPr id="48" name="47 Grupo"/>
          <p:cNvGrpSpPr/>
          <p:nvPr userDrawn="1"/>
        </p:nvGrpSpPr>
        <p:grpSpPr>
          <a:xfrm>
            <a:off x="-22864" y="-99392"/>
            <a:ext cx="9180000" cy="7056784"/>
            <a:chOff x="-22864" y="-99392"/>
            <a:chExt cx="9180000" cy="7056784"/>
          </a:xfrm>
        </p:grpSpPr>
        <p:grpSp>
          <p:nvGrpSpPr>
            <p:cNvPr id="41" name="40 Grupo"/>
            <p:cNvGrpSpPr/>
            <p:nvPr userDrawn="1"/>
          </p:nvGrpSpPr>
          <p:grpSpPr>
            <a:xfrm>
              <a:off x="-22864" y="-99392"/>
              <a:ext cx="9180000" cy="7056784"/>
              <a:chOff x="-22864" y="-99392"/>
              <a:chExt cx="9180000" cy="7056784"/>
            </a:xfrm>
          </p:grpSpPr>
          <p:pic>
            <p:nvPicPr>
              <p:cNvPr id="43" name="Picture 2"/>
              <p:cNvPicPr>
                <a:picLocks noChangeAspect="1" noChangeArrowheads="1"/>
              </p:cNvPicPr>
              <p:nvPr userDrawn="1"/>
            </p:nvPicPr>
            <p:blipFill>
              <a:blip r:embed="rId8">
                <a:extLst>
                  <a:ext uri="{BEBA8EAE-BF5A-486C-A8C5-ECC9F3942E4B}">
                    <a14:imgProps xmlns:a14="http://schemas.microsoft.com/office/drawing/2010/main">
                      <a14:imgLayer r:embed="rId9">
                        <a14:imgEffect>
                          <a14:artisticCutout/>
                        </a14:imgEffect>
                      </a14:imgLayer>
                    </a14:imgProps>
                  </a:ext>
                  <a:ext uri="{28A0092B-C50C-407E-A947-70E740481C1C}">
                    <a14:useLocalDpi xmlns:a14="http://schemas.microsoft.com/office/drawing/2010/main" val="0"/>
                  </a:ext>
                </a:extLst>
              </a:blip>
              <a:srcRect/>
              <a:stretch>
                <a:fillRect/>
              </a:stretch>
            </p:blipFill>
            <p:spPr bwMode="auto">
              <a:xfrm>
                <a:off x="-22864" y="6595627"/>
                <a:ext cx="9180000" cy="3617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 name="Rectangle 62"/>
              <p:cNvSpPr>
                <a:spLocks noChangeArrowheads="1"/>
              </p:cNvSpPr>
              <p:nvPr userDrawn="1"/>
            </p:nvSpPr>
            <p:spPr bwMode="auto">
              <a:xfrm>
                <a:off x="-4864" y="-99392"/>
                <a:ext cx="9144000" cy="1412875"/>
              </a:xfrm>
              <a:prstGeom prst="rect">
                <a:avLst/>
              </a:prstGeom>
              <a:gradFill rotWithShape="1">
                <a:gsLst>
                  <a:gs pos="0">
                    <a:srgbClr val="C0C0C0"/>
                  </a:gs>
                  <a:gs pos="100000">
                    <a:schemeClr val="bg1"/>
                  </a:gs>
                </a:gsLst>
                <a:lin ang="5400000" scaled="1"/>
              </a:gradFill>
              <a:ln w="9525">
                <a:noFill/>
                <a:miter lim="800000"/>
                <a:headEnd/>
                <a:tailEnd/>
              </a:ln>
              <a:effectLst/>
            </p:spPr>
            <p:txBody>
              <a:bodyPr wrap="none" anchor="ctr"/>
              <a:lstStyle/>
              <a:p>
                <a:pPr>
                  <a:defRPr/>
                </a:pPr>
                <a:endParaRPr lang="es-MX" dirty="0"/>
              </a:p>
            </p:txBody>
          </p:sp>
          <p:sp>
            <p:nvSpPr>
              <p:cNvPr id="45" name="Rectangle 63"/>
              <p:cNvSpPr>
                <a:spLocks noChangeArrowheads="1"/>
              </p:cNvSpPr>
              <p:nvPr userDrawn="1"/>
            </p:nvSpPr>
            <p:spPr bwMode="auto">
              <a:xfrm>
                <a:off x="-22864" y="-99392"/>
                <a:ext cx="9180000" cy="324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pic>
          <p:nvPicPr>
            <p:cNvPr id="40" name="39 Imagen"/>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599" y="59686"/>
              <a:ext cx="2263145" cy="1569114"/>
            </a:xfrm>
            <a:prstGeom prst="rect">
              <a:avLst/>
            </a:prstGeom>
          </p:spPr>
        </p:pic>
        <p:sp>
          <p:nvSpPr>
            <p:cNvPr id="46" name="Rectangle 63"/>
            <p:cNvSpPr>
              <a:spLocks noChangeArrowheads="1"/>
            </p:cNvSpPr>
            <p:nvPr userDrawn="1"/>
          </p:nvSpPr>
          <p:spPr bwMode="auto">
            <a:xfrm>
              <a:off x="-18512" y="6741368"/>
              <a:ext cx="7956000" cy="36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sp>
          <p:nvSpPr>
            <p:cNvPr id="47" name="46 CuadroTexto"/>
            <p:cNvSpPr txBox="1"/>
            <p:nvPr userDrawn="1"/>
          </p:nvSpPr>
          <p:spPr>
            <a:xfrm>
              <a:off x="7916480" y="6556702"/>
              <a:ext cx="1224181" cy="369332"/>
            </a:xfrm>
            <a:prstGeom prst="rect">
              <a:avLst/>
            </a:prstGeom>
            <a:noFill/>
          </p:spPr>
          <p:txBody>
            <a:bodyPr wrap="none" rtlCol="0">
              <a:spAutoFit/>
            </a:bodyPr>
            <a:lstStyle/>
            <a:p>
              <a:r>
                <a:rPr lang="es-MX" b="1" dirty="0" smtClean="0">
                  <a:solidFill>
                    <a:srgbClr val="3C2E4C"/>
                  </a:solidFill>
                  <a:effectLst/>
                </a:rPr>
                <a:t>SAI-DGCPA</a:t>
              </a:r>
              <a:endParaRPr lang="es-MX" b="1" dirty="0">
                <a:solidFill>
                  <a:srgbClr val="3C2E4C"/>
                </a:solidFill>
                <a:effectLst/>
              </a:endParaRPr>
            </a:p>
          </p:txBody>
        </p:sp>
      </p:grpSp>
    </p:spTree>
    <p:extLst>
      <p:ext uri="{BB962C8B-B14F-4D97-AF65-F5344CB8AC3E}">
        <p14:creationId xmlns:p14="http://schemas.microsoft.com/office/powerpoint/2010/main" val="1156919492"/>
      </p:ext>
    </p:extLst>
  </p:cSld>
  <p:clrMap bg1="lt1" tx1="dk1" bg2="lt2" tx2="dk2" accent1="accent1" accent2="accent2" accent3="accent3" accent4="accent4" accent5="accent5" accent6="accent6" hlink="hlink" folHlink="folHlink"/>
  <p:sldLayoutIdLst>
    <p:sldLayoutId id="2147483670" r:id="rId1"/>
    <p:sldLayoutId id="2147483702" r:id="rId2"/>
    <p:sldLayoutId id="2147483718" r:id="rId3"/>
    <p:sldLayoutId id="2147483703" r:id="rId4"/>
    <p:sldLayoutId id="2147483710" r:id="rId5"/>
    <p:sldLayoutId id="2147483744" r:id="rId6"/>
  </p:sldLayoutIdLst>
  <p:timing>
    <p:tnLst>
      <p:par>
        <p:cTn id="1" dur="indefinite" restart="never" nodeType="tmRoot"/>
      </p:par>
    </p:tnLst>
  </p:timing>
  <p:hf sldNum="0" hdr="0" ftr="0" dt="0"/>
  <p:txStyles>
    <p:titleStyle>
      <a:lvl1pPr algn="ctr" defTabSz="914400" rtl="0" eaLnBrk="1" latinLnBrk="0" hangingPunct="1">
        <a:spcBef>
          <a:spcPct val="0"/>
        </a:spcBef>
        <a:buNone/>
        <a:defRPr sz="3000" b="1" kern="1200">
          <a:solidFill>
            <a:schemeClr val="tx1"/>
          </a:solidFill>
          <a:latin typeface="Trebuchet MS" pitchFamily="34" charset="0"/>
          <a:ea typeface="+mj-ea"/>
          <a:cs typeface="+mj-cs"/>
        </a:defRPr>
      </a:lvl1pPr>
    </p:titleStyle>
    <p:bodyStyle>
      <a:lvl1pPr marL="342900" indent="-342900" algn="l" defTabSz="914400" rtl="0" eaLnBrk="1" latinLnBrk="0" hangingPunct="1">
        <a:spcBef>
          <a:spcPct val="20000"/>
        </a:spcBef>
        <a:buClr>
          <a:schemeClr val="accent4">
            <a:lumMod val="50000"/>
          </a:schemeClr>
        </a:buClr>
        <a:buSzPct val="100000"/>
        <a:buFont typeface="Arial" pitchFamily="34" charset="0"/>
        <a:buChar char="•"/>
        <a:defRPr sz="2800" kern="1200">
          <a:solidFill>
            <a:schemeClr val="tx1"/>
          </a:solidFill>
          <a:latin typeface="Trebuchet MS" pitchFamily="34" charset="0"/>
          <a:ea typeface="+mn-ea"/>
          <a:cs typeface="+mn-cs"/>
        </a:defRPr>
      </a:lvl1pPr>
      <a:lvl2pPr marL="742950" indent="-285750" algn="l" defTabSz="914400" rtl="0" eaLnBrk="1" latinLnBrk="0" hangingPunct="1">
        <a:spcBef>
          <a:spcPct val="20000"/>
        </a:spcBef>
        <a:buClr>
          <a:srgbClr val="339966"/>
        </a:buClr>
        <a:buFont typeface="Arial" pitchFamily="34" charset="0"/>
        <a:buChar char="–"/>
        <a:defRPr sz="2600" kern="1200">
          <a:solidFill>
            <a:schemeClr val="tx1"/>
          </a:solidFill>
          <a:latin typeface="Trebuchet MS" pitchFamily="34" charset="0"/>
          <a:ea typeface="+mn-ea"/>
          <a:cs typeface="+mn-cs"/>
        </a:defRPr>
      </a:lvl2pPr>
      <a:lvl3pPr marL="1143000" indent="-228600" algn="l" defTabSz="914400" rtl="0" eaLnBrk="1" latinLnBrk="0" hangingPunct="1">
        <a:spcBef>
          <a:spcPct val="20000"/>
        </a:spcBef>
        <a:buClr>
          <a:schemeClr val="accent4">
            <a:lumMod val="50000"/>
          </a:schemeClr>
        </a:buClr>
        <a:buFont typeface="Trebuchet MS" pitchFamily="34" charset="0"/>
        <a:buChar char="◦"/>
        <a:defRPr sz="2400" kern="1200">
          <a:solidFill>
            <a:schemeClr val="tx1"/>
          </a:solidFill>
          <a:latin typeface="Trebuchet MS" pitchFamily="34" charset="0"/>
          <a:ea typeface="+mn-ea"/>
          <a:cs typeface="+mn-cs"/>
        </a:defRPr>
      </a:lvl3pPr>
      <a:lvl4pPr marL="1600200" indent="-228600" algn="l" defTabSz="914400" rtl="0" eaLnBrk="1" latinLnBrk="0" hangingPunct="1">
        <a:spcBef>
          <a:spcPct val="20000"/>
        </a:spcBef>
        <a:buClr>
          <a:srgbClr val="339966"/>
        </a:buClr>
        <a:buFont typeface="Wingdings" pitchFamily="2" charset="2"/>
        <a:buChar char="§"/>
        <a:defRPr sz="2000" kern="1200">
          <a:solidFill>
            <a:schemeClr val="tx1"/>
          </a:solidFill>
          <a:latin typeface="Trebuchet MS" pitchFamily="34" charset="0"/>
          <a:ea typeface="+mn-ea"/>
          <a:cs typeface="+mn-cs"/>
        </a:defRPr>
      </a:lvl4pPr>
      <a:lvl5pPr marL="2057400" indent="-228600" algn="l" defTabSz="914400" rtl="0" eaLnBrk="1" latinLnBrk="0" hangingPunct="1">
        <a:spcBef>
          <a:spcPct val="20000"/>
        </a:spcBef>
        <a:buClr>
          <a:schemeClr val="accent4">
            <a:lumMod val="50000"/>
          </a:schemeClr>
        </a:buClr>
        <a:buFont typeface="Wingdings 3" pitchFamily="18" charset="2"/>
        <a:buChar char="¶"/>
        <a:defRPr sz="20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79512" y="1600200"/>
            <a:ext cx="8748000" cy="4525963"/>
          </a:xfrm>
          <a:prstGeom prst="rect">
            <a:avLst/>
          </a:prstGeom>
        </p:spPr>
        <p:txBody>
          <a:bodyPr vert="horz" lIns="91440" tIns="45720" rIns="91440" bIns="45720" rtlCol="0">
            <a:normAutofit/>
          </a:bodyPr>
          <a:lstStyle/>
          <a:p>
            <a:pPr lvl="0"/>
            <a:r>
              <a:rPr lang="es-ES" dirty="0" smtClean="0"/>
              <a:t>Haga clic para insertar  texto</a:t>
            </a:r>
          </a:p>
        </p:txBody>
      </p:sp>
      <p:sp>
        <p:nvSpPr>
          <p:cNvPr id="17" name="16 Marcador de número de diapositiva"/>
          <p:cNvSpPr>
            <a:spLocks noGrp="1"/>
          </p:cNvSpPr>
          <p:nvPr>
            <p:ph type="sldNum" sz="quarter" idx="4"/>
          </p:nvPr>
        </p:nvSpPr>
        <p:spPr>
          <a:xfrm>
            <a:off x="206152" y="6192600"/>
            <a:ext cx="2133600" cy="365125"/>
          </a:xfrm>
          <a:prstGeom prst="rect">
            <a:avLst/>
          </a:prstGeom>
        </p:spPr>
        <p:txBody>
          <a:bodyPr vert="horz" lIns="91440" tIns="45720" rIns="91440" bIns="45720" rtlCol="0" anchor="ctr"/>
          <a:lstStyle>
            <a:lvl1pPr algn="l">
              <a:defRPr sz="1200" b="1">
                <a:solidFill>
                  <a:srgbClr val="008080"/>
                </a:solidFill>
              </a:defRPr>
            </a:lvl1pPr>
          </a:lstStyle>
          <a:p>
            <a:fld id="{2B93FD0E-E693-471E-8F1B-0F34DFD7BAF5}" type="slidenum">
              <a:rPr lang="es-MX" smtClean="0"/>
              <a:pPr/>
              <a:t>‹Nº›</a:t>
            </a:fld>
            <a:endParaRPr lang="es-MX" dirty="0"/>
          </a:p>
        </p:txBody>
      </p:sp>
      <p:sp>
        <p:nvSpPr>
          <p:cNvPr id="5" name="4 CuadroTexto"/>
          <p:cNvSpPr txBox="1"/>
          <p:nvPr userDrawn="1"/>
        </p:nvSpPr>
        <p:spPr>
          <a:xfrm>
            <a:off x="7884323" y="6516052"/>
            <a:ext cx="1224181" cy="369332"/>
          </a:xfrm>
          <a:prstGeom prst="rect">
            <a:avLst/>
          </a:prstGeom>
          <a:noFill/>
        </p:spPr>
        <p:txBody>
          <a:bodyPr wrap="none" rtlCol="0">
            <a:spAutoFit/>
          </a:bodyPr>
          <a:lstStyle/>
          <a:p>
            <a:r>
              <a:rPr lang="es-MX" b="1" dirty="0" smtClean="0">
                <a:solidFill>
                  <a:schemeClr val="accent4">
                    <a:lumMod val="60000"/>
                    <a:lumOff val="40000"/>
                  </a:schemeClr>
                </a:solidFill>
              </a:rPr>
              <a:t>SAI-DGCPA</a:t>
            </a:r>
            <a:endParaRPr lang="es-MX" b="1" dirty="0">
              <a:solidFill>
                <a:schemeClr val="accent4">
                  <a:lumMod val="60000"/>
                  <a:lumOff val="40000"/>
                </a:schemeClr>
              </a:solidFill>
            </a:endParaRPr>
          </a:p>
        </p:txBody>
      </p:sp>
      <p:grpSp>
        <p:nvGrpSpPr>
          <p:cNvPr id="44" name="43 Grupo"/>
          <p:cNvGrpSpPr/>
          <p:nvPr userDrawn="1"/>
        </p:nvGrpSpPr>
        <p:grpSpPr>
          <a:xfrm>
            <a:off x="-22864" y="-99392"/>
            <a:ext cx="9180000" cy="7056784"/>
            <a:chOff x="-22864" y="-99392"/>
            <a:chExt cx="9180000" cy="7056784"/>
          </a:xfrm>
        </p:grpSpPr>
        <p:grpSp>
          <p:nvGrpSpPr>
            <p:cNvPr id="45" name="44 Grupo"/>
            <p:cNvGrpSpPr/>
            <p:nvPr userDrawn="1"/>
          </p:nvGrpSpPr>
          <p:grpSpPr>
            <a:xfrm>
              <a:off x="-22864" y="-99392"/>
              <a:ext cx="9180000" cy="7056784"/>
              <a:chOff x="-22864" y="-99392"/>
              <a:chExt cx="9180000" cy="7056784"/>
            </a:xfrm>
          </p:grpSpPr>
          <p:pic>
            <p:nvPicPr>
              <p:cNvPr id="49" name="Picture 2"/>
              <p:cNvPicPr>
                <a:picLocks noChangeAspect="1" noChangeArrowheads="1"/>
              </p:cNvPicPr>
              <p:nvPr userDrawn="1"/>
            </p:nvPicPr>
            <p:blipFill>
              <a:blip r:embed="rId5">
                <a:extLst>
                  <a:ext uri="{BEBA8EAE-BF5A-486C-A8C5-ECC9F3942E4B}">
                    <a14:imgProps xmlns:a14="http://schemas.microsoft.com/office/drawing/2010/main">
                      <a14:imgLayer r:embed="rId6">
                        <a14:imgEffect>
                          <a14:artisticCutout/>
                        </a14:imgEffect>
                      </a14:imgLayer>
                    </a14:imgProps>
                  </a:ext>
                  <a:ext uri="{28A0092B-C50C-407E-A947-70E740481C1C}">
                    <a14:useLocalDpi xmlns:a14="http://schemas.microsoft.com/office/drawing/2010/main" val="0"/>
                  </a:ext>
                </a:extLst>
              </a:blip>
              <a:srcRect/>
              <a:stretch>
                <a:fillRect/>
              </a:stretch>
            </p:blipFill>
            <p:spPr bwMode="auto">
              <a:xfrm>
                <a:off x="-22864" y="6595627"/>
                <a:ext cx="9180000" cy="3617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 name="Rectangle 62"/>
              <p:cNvSpPr>
                <a:spLocks noChangeArrowheads="1"/>
              </p:cNvSpPr>
              <p:nvPr userDrawn="1"/>
            </p:nvSpPr>
            <p:spPr bwMode="auto">
              <a:xfrm>
                <a:off x="-4864" y="-99392"/>
                <a:ext cx="9144000" cy="1412875"/>
              </a:xfrm>
              <a:prstGeom prst="rect">
                <a:avLst/>
              </a:prstGeom>
              <a:gradFill rotWithShape="1">
                <a:gsLst>
                  <a:gs pos="0">
                    <a:srgbClr val="C0C0C0"/>
                  </a:gs>
                  <a:gs pos="100000">
                    <a:schemeClr val="bg1"/>
                  </a:gs>
                </a:gsLst>
                <a:lin ang="5400000" scaled="1"/>
              </a:gradFill>
              <a:ln w="9525">
                <a:noFill/>
                <a:miter lim="800000"/>
                <a:headEnd/>
                <a:tailEnd/>
              </a:ln>
              <a:effectLst/>
            </p:spPr>
            <p:txBody>
              <a:bodyPr wrap="none" anchor="ctr"/>
              <a:lstStyle/>
              <a:p>
                <a:pPr>
                  <a:defRPr/>
                </a:pPr>
                <a:endParaRPr lang="es-MX" dirty="0"/>
              </a:p>
            </p:txBody>
          </p:sp>
          <p:sp>
            <p:nvSpPr>
              <p:cNvPr id="51" name="Rectangle 63"/>
              <p:cNvSpPr>
                <a:spLocks noChangeArrowheads="1"/>
              </p:cNvSpPr>
              <p:nvPr userDrawn="1"/>
            </p:nvSpPr>
            <p:spPr bwMode="auto">
              <a:xfrm>
                <a:off x="-22864" y="-99392"/>
                <a:ext cx="9180000" cy="324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pic>
          <p:nvPicPr>
            <p:cNvPr id="46" name="45 Imagen"/>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99" y="59686"/>
              <a:ext cx="2263145" cy="1569114"/>
            </a:xfrm>
            <a:prstGeom prst="rect">
              <a:avLst/>
            </a:prstGeom>
          </p:spPr>
        </p:pic>
        <p:sp>
          <p:nvSpPr>
            <p:cNvPr id="47" name="Rectangle 63"/>
            <p:cNvSpPr>
              <a:spLocks noChangeArrowheads="1"/>
            </p:cNvSpPr>
            <p:nvPr userDrawn="1"/>
          </p:nvSpPr>
          <p:spPr bwMode="auto">
            <a:xfrm>
              <a:off x="-18512" y="6741368"/>
              <a:ext cx="7956000" cy="36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sp>
          <p:nvSpPr>
            <p:cNvPr id="48" name="47 CuadroTexto"/>
            <p:cNvSpPr txBox="1"/>
            <p:nvPr userDrawn="1"/>
          </p:nvSpPr>
          <p:spPr>
            <a:xfrm>
              <a:off x="7916480" y="6556702"/>
              <a:ext cx="1224181" cy="369332"/>
            </a:xfrm>
            <a:prstGeom prst="rect">
              <a:avLst/>
            </a:prstGeom>
            <a:noFill/>
          </p:spPr>
          <p:txBody>
            <a:bodyPr wrap="none" rtlCol="0">
              <a:spAutoFit/>
            </a:bodyPr>
            <a:lstStyle/>
            <a:p>
              <a:r>
                <a:rPr lang="es-MX" b="1" dirty="0" smtClean="0">
                  <a:solidFill>
                    <a:srgbClr val="3C2E4C"/>
                  </a:solidFill>
                  <a:effectLst/>
                </a:rPr>
                <a:t>SAI-DGCPA</a:t>
              </a:r>
              <a:endParaRPr lang="es-MX" b="1" dirty="0">
                <a:solidFill>
                  <a:srgbClr val="3C2E4C"/>
                </a:solidFill>
                <a:effectLst/>
              </a:endParaRPr>
            </a:p>
          </p:txBody>
        </p:sp>
      </p:grpSp>
    </p:spTree>
    <p:extLst>
      <p:ext uri="{BB962C8B-B14F-4D97-AF65-F5344CB8AC3E}">
        <p14:creationId xmlns:p14="http://schemas.microsoft.com/office/powerpoint/2010/main" val="125206106"/>
      </p:ext>
    </p:extLst>
  </p:cSld>
  <p:clrMap bg1="lt1" tx1="dk1" bg2="lt2" tx2="dk2" accent1="accent1" accent2="accent2" accent3="accent3" accent4="accent4" accent5="accent5" accent6="accent6" hlink="hlink" folHlink="folHlink"/>
  <p:sldLayoutIdLst>
    <p:sldLayoutId id="2147483705" r:id="rId1"/>
    <p:sldLayoutId id="2147483709" r:id="rId2"/>
    <p:sldLayoutId id="2147483711" r:id="rId3"/>
  </p:sldLayoutIdLst>
  <p:timing>
    <p:tnLst>
      <p:par>
        <p:cTn id="1" dur="indefinite" restart="never" nodeType="tmRoot"/>
      </p:par>
    </p:tnLst>
  </p:timing>
  <p:hf sldNum="0" hdr="0" ftr="0" dt="0"/>
  <p:txStyles>
    <p:titleStyle>
      <a:lvl1pPr algn="ctr" defTabSz="914400" rtl="0" eaLnBrk="1" latinLnBrk="0" hangingPunct="1">
        <a:spcBef>
          <a:spcPct val="0"/>
        </a:spcBef>
        <a:buNone/>
        <a:defRPr sz="3000" b="1" kern="1200">
          <a:solidFill>
            <a:schemeClr val="tx1"/>
          </a:solidFill>
          <a:latin typeface="Trebuchet MS" pitchFamily="34" charset="0"/>
          <a:ea typeface="+mj-ea"/>
          <a:cs typeface="+mj-cs"/>
        </a:defRPr>
      </a:lvl1pPr>
    </p:titleStyle>
    <p:bodyStyle>
      <a:lvl1pPr marL="0" indent="0" algn="just" defTabSz="914400" rtl="0" eaLnBrk="1" latinLnBrk="0" hangingPunct="1">
        <a:spcBef>
          <a:spcPct val="20000"/>
        </a:spcBef>
        <a:buClr>
          <a:schemeClr val="accent4">
            <a:lumMod val="50000"/>
          </a:schemeClr>
        </a:buClr>
        <a:buSzPct val="100000"/>
        <a:buFontTx/>
        <a:buNone/>
        <a:defRPr sz="2800" kern="1200" baseline="0">
          <a:solidFill>
            <a:schemeClr val="tx1"/>
          </a:solidFill>
          <a:latin typeface="Trebuchet MS" pitchFamily="34" charset="0"/>
          <a:ea typeface="+mn-ea"/>
          <a:cs typeface="+mn-cs"/>
        </a:defRPr>
      </a:lvl1pPr>
      <a:lvl2pPr marL="742950" indent="-285750" algn="l" defTabSz="914400" rtl="0" eaLnBrk="1" latinLnBrk="0" hangingPunct="1">
        <a:spcBef>
          <a:spcPct val="20000"/>
        </a:spcBef>
        <a:buClr>
          <a:srgbClr val="339966"/>
        </a:buClr>
        <a:buFont typeface="Arial" pitchFamily="34" charset="0"/>
        <a:buChar char="–"/>
        <a:defRPr sz="2800" kern="1200">
          <a:solidFill>
            <a:schemeClr val="tx1"/>
          </a:solidFill>
          <a:latin typeface="Trebuchet MS" pitchFamily="34" charset="0"/>
          <a:ea typeface="+mn-ea"/>
          <a:cs typeface="+mn-cs"/>
        </a:defRPr>
      </a:lvl2pPr>
      <a:lvl3pPr marL="1143000" indent="-228600" algn="l" defTabSz="914400" rtl="0" eaLnBrk="1" latinLnBrk="0" hangingPunct="1">
        <a:spcBef>
          <a:spcPct val="20000"/>
        </a:spcBef>
        <a:buClr>
          <a:schemeClr val="accent4">
            <a:lumMod val="50000"/>
          </a:schemeClr>
        </a:buClr>
        <a:buFont typeface="Trebuchet MS" pitchFamily="34" charset="0"/>
        <a:buChar char="◦"/>
        <a:defRPr sz="2800" kern="1200">
          <a:solidFill>
            <a:schemeClr val="tx1"/>
          </a:solidFill>
          <a:latin typeface="Trebuchet MS" pitchFamily="34" charset="0"/>
          <a:ea typeface="+mn-ea"/>
          <a:cs typeface="+mn-cs"/>
        </a:defRPr>
      </a:lvl3pPr>
      <a:lvl4pPr marL="1600200" indent="-228600" algn="l" defTabSz="914400" rtl="0" eaLnBrk="1" latinLnBrk="0" hangingPunct="1">
        <a:spcBef>
          <a:spcPct val="20000"/>
        </a:spcBef>
        <a:buClr>
          <a:srgbClr val="339966"/>
        </a:buClr>
        <a:buFont typeface="Wingdings" pitchFamily="2" charset="2"/>
        <a:buChar char="§"/>
        <a:defRPr sz="2800" kern="1200">
          <a:solidFill>
            <a:schemeClr val="tx1"/>
          </a:solidFill>
          <a:latin typeface="Trebuchet MS" pitchFamily="34" charset="0"/>
          <a:ea typeface="+mn-ea"/>
          <a:cs typeface="+mn-cs"/>
        </a:defRPr>
      </a:lvl4pPr>
      <a:lvl5pPr marL="2057400" indent="-228600" algn="l" defTabSz="914400" rtl="0" eaLnBrk="1" latinLnBrk="0" hangingPunct="1">
        <a:spcBef>
          <a:spcPct val="20000"/>
        </a:spcBef>
        <a:buClr>
          <a:schemeClr val="accent4">
            <a:lumMod val="50000"/>
          </a:schemeClr>
        </a:buClr>
        <a:buFont typeface="Wingdings 3" pitchFamily="18" charset="2"/>
        <a:buChar char="¶"/>
        <a:defRPr sz="28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1 Imagen"/>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5536" y="1268760"/>
            <a:ext cx="2997002" cy="1795270"/>
          </a:xfrm>
          <a:prstGeom prst="rect">
            <a:avLst/>
          </a:prstGeom>
        </p:spPr>
      </p:pic>
      <p:grpSp>
        <p:nvGrpSpPr>
          <p:cNvPr id="36" name="35 Grupo"/>
          <p:cNvGrpSpPr/>
          <p:nvPr userDrawn="1"/>
        </p:nvGrpSpPr>
        <p:grpSpPr>
          <a:xfrm>
            <a:off x="-22864" y="-99392"/>
            <a:ext cx="9180000" cy="7056784"/>
            <a:chOff x="-22864" y="-99392"/>
            <a:chExt cx="9180000" cy="7056784"/>
          </a:xfrm>
        </p:grpSpPr>
        <p:grpSp>
          <p:nvGrpSpPr>
            <p:cNvPr id="37" name="36 Grupo"/>
            <p:cNvGrpSpPr/>
            <p:nvPr userDrawn="1"/>
          </p:nvGrpSpPr>
          <p:grpSpPr>
            <a:xfrm>
              <a:off x="-22864" y="-99392"/>
              <a:ext cx="9180000" cy="7056784"/>
              <a:chOff x="-22864" y="-99392"/>
              <a:chExt cx="9180000" cy="7056784"/>
            </a:xfrm>
          </p:grpSpPr>
          <p:pic>
            <p:nvPicPr>
              <p:cNvPr id="39" name="Picture 2"/>
              <p:cNvPicPr>
                <a:picLocks noChangeAspect="1" noChangeArrowheads="1"/>
              </p:cNvPicPr>
              <p:nvPr userDrawn="1"/>
            </p:nvPicPr>
            <p:blipFill>
              <a:blip r:embed="rId4">
                <a:extLst>
                  <a:ext uri="{BEBA8EAE-BF5A-486C-A8C5-ECC9F3942E4B}">
                    <a14:imgProps xmlns:a14="http://schemas.microsoft.com/office/drawing/2010/main">
                      <a14:imgLayer r:embed="rId5">
                        <a14:imgEffect>
                          <a14:artisticCutout/>
                        </a14:imgEffect>
                      </a14:imgLayer>
                    </a14:imgProps>
                  </a:ext>
                  <a:ext uri="{28A0092B-C50C-407E-A947-70E740481C1C}">
                    <a14:useLocalDpi xmlns:a14="http://schemas.microsoft.com/office/drawing/2010/main" val="0"/>
                  </a:ext>
                </a:extLst>
              </a:blip>
              <a:srcRect/>
              <a:stretch>
                <a:fillRect/>
              </a:stretch>
            </p:blipFill>
            <p:spPr bwMode="auto">
              <a:xfrm>
                <a:off x="-22864" y="6595627"/>
                <a:ext cx="9180000" cy="3617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Rectangle 62"/>
              <p:cNvSpPr>
                <a:spLocks noChangeArrowheads="1"/>
              </p:cNvSpPr>
              <p:nvPr userDrawn="1"/>
            </p:nvSpPr>
            <p:spPr bwMode="auto">
              <a:xfrm>
                <a:off x="-4864" y="-99392"/>
                <a:ext cx="9144000" cy="1412875"/>
              </a:xfrm>
              <a:prstGeom prst="rect">
                <a:avLst/>
              </a:prstGeom>
              <a:gradFill rotWithShape="1">
                <a:gsLst>
                  <a:gs pos="0">
                    <a:srgbClr val="C0C0C0"/>
                  </a:gs>
                  <a:gs pos="100000">
                    <a:schemeClr val="bg1"/>
                  </a:gs>
                </a:gsLst>
                <a:lin ang="5400000" scaled="1"/>
              </a:gradFill>
              <a:ln w="9525">
                <a:noFill/>
                <a:miter lim="800000"/>
                <a:headEnd/>
                <a:tailEnd/>
              </a:ln>
              <a:effectLst/>
            </p:spPr>
            <p:txBody>
              <a:bodyPr wrap="none" anchor="ctr"/>
              <a:lstStyle/>
              <a:p>
                <a:pPr>
                  <a:defRPr/>
                </a:pPr>
                <a:endParaRPr lang="es-MX" dirty="0"/>
              </a:p>
            </p:txBody>
          </p:sp>
          <p:sp>
            <p:nvSpPr>
              <p:cNvPr id="41" name="Rectangle 63"/>
              <p:cNvSpPr>
                <a:spLocks noChangeArrowheads="1"/>
              </p:cNvSpPr>
              <p:nvPr userDrawn="1"/>
            </p:nvSpPr>
            <p:spPr bwMode="auto">
              <a:xfrm>
                <a:off x="-22864" y="-99392"/>
                <a:ext cx="9180000" cy="324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sp>
            <p:nvSpPr>
              <p:cNvPr id="42" name="Rectangle 63"/>
              <p:cNvSpPr>
                <a:spLocks noChangeArrowheads="1"/>
              </p:cNvSpPr>
              <p:nvPr userDrawn="1"/>
            </p:nvSpPr>
            <p:spPr bwMode="auto">
              <a:xfrm>
                <a:off x="-18512" y="6741368"/>
                <a:ext cx="7956000" cy="36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sp>
          <p:nvSpPr>
            <p:cNvPr id="38" name="37 CuadroTexto"/>
            <p:cNvSpPr txBox="1"/>
            <p:nvPr userDrawn="1"/>
          </p:nvSpPr>
          <p:spPr>
            <a:xfrm>
              <a:off x="7916480" y="6556702"/>
              <a:ext cx="1224181" cy="369332"/>
            </a:xfrm>
            <a:prstGeom prst="rect">
              <a:avLst/>
            </a:prstGeom>
            <a:noFill/>
          </p:spPr>
          <p:txBody>
            <a:bodyPr wrap="none" rtlCol="0">
              <a:spAutoFit/>
            </a:bodyPr>
            <a:lstStyle/>
            <a:p>
              <a:r>
                <a:rPr lang="es-MX" b="1" dirty="0" smtClean="0">
                  <a:solidFill>
                    <a:srgbClr val="3C2E4C"/>
                  </a:solidFill>
                  <a:effectLst/>
                </a:rPr>
                <a:t>SAI-DGCPA</a:t>
              </a:r>
              <a:endParaRPr lang="es-MX" b="1" dirty="0">
                <a:solidFill>
                  <a:srgbClr val="3C2E4C"/>
                </a:solidFill>
                <a:effectLst/>
              </a:endParaRPr>
            </a:p>
          </p:txBody>
        </p:sp>
      </p:grpSp>
    </p:spTree>
    <p:extLst>
      <p:ext uri="{BB962C8B-B14F-4D97-AF65-F5344CB8AC3E}">
        <p14:creationId xmlns:p14="http://schemas.microsoft.com/office/powerpoint/2010/main" val="3879337041"/>
      </p:ext>
    </p:extLst>
  </p:cSld>
  <p:clrMap bg1="lt1" tx1="dk1" bg2="lt2" tx2="dk2" accent1="accent1" accent2="accent2" accent3="accent3" accent4="accent4" accent5="accent5" accent6="accent6" hlink="hlink" folHlink="folHlink"/>
  <p:sldLayoutIdLst>
    <p:sldLayoutId id="2147483713" r:id="rId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3 Image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90309" y="1259592"/>
            <a:ext cx="2919222" cy="1737360"/>
          </a:xfrm>
          <a:prstGeom prst="rect">
            <a:avLst/>
          </a:prstGeom>
        </p:spPr>
      </p:pic>
      <p:grpSp>
        <p:nvGrpSpPr>
          <p:cNvPr id="14" name="13 Grupo"/>
          <p:cNvGrpSpPr/>
          <p:nvPr userDrawn="1"/>
        </p:nvGrpSpPr>
        <p:grpSpPr>
          <a:xfrm>
            <a:off x="-22864" y="-99392"/>
            <a:ext cx="9184352" cy="7056784"/>
            <a:chOff x="-22864" y="-99392"/>
            <a:chExt cx="9184352" cy="7056784"/>
          </a:xfrm>
        </p:grpSpPr>
        <p:grpSp>
          <p:nvGrpSpPr>
            <p:cNvPr id="15" name="14 Grupo"/>
            <p:cNvGrpSpPr/>
            <p:nvPr userDrawn="1"/>
          </p:nvGrpSpPr>
          <p:grpSpPr>
            <a:xfrm>
              <a:off x="-22864" y="-99392"/>
              <a:ext cx="9180000" cy="7056784"/>
              <a:chOff x="-22864" y="-99392"/>
              <a:chExt cx="9180000" cy="7056784"/>
            </a:xfrm>
          </p:grpSpPr>
          <p:pic>
            <p:nvPicPr>
              <p:cNvPr id="17" name="Picture 2"/>
              <p:cNvPicPr>
                <a:picLocks noChangeAspect="1" noChangeArrowheads="1"/>
              </p:cNvPicPr>
              <p:nvPr userDrawn="1"/>
            </p:nvPicPr>
            <p:blipFill>
              <a:blip r:embed="rId5">
                <a:extLst>
                  <a:ext uri="{BEBA8EAE-BF5A-486C-A8C5-ECC9F3942E4B}">
                    <a14:imgProps xmlns:a14="http://schemas.microsoft.com/office/drawing/2010/main">
                      <a14:imgLayer r:embed="rId6">
                        <a14:imgEffect>
                          <a14:artisticCutout/>
                        </a14:imgEffect>
                      </a14:imgLayer>
                    </a14:imgProps>
                  </a:ext>
                  <a:ext uri="{28A0092B-C50C-407E-A947-70E740481C1C}">
                    <a14:useLocalDpi xmlns:a14="http://schemas.microsoft.com/office/drawing/2010/main" val="0"/>
                  </a:ext>
                </a:extLst>
              </a:blip>
              <a:srcRect/>
              <a:stretch>
                <a:fillRect/>
              </a:stretch>
            </p:blipFill>
            <p:spPr bwMode="auto">
              <a:xfrm>
                <a:off x="-22864" y="6595627"/>
                <a:ext cx="9180000" cy="3617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Rectangle 62"/>
              <p:cNvSpPr>
                <a:spLocks noChangeArrowheads="1"/>
              </p:cNvSpPr>
              <p:nvPr userDrawn="1"/>
            </p:nvSpPr>
            <p:spPr bwMode="auto">
              <a:xfrm>
                <a:off x="-4864" y="-99392"/>
                <a:ext cx="9144000" cy="1412875"/>
              </a:xfrm>
              <a:prstGeom prst="rect">
                <a:avLst/>
              </a:prstGeom>
              <a:gradFill rotWithShape="1">
                <a:gsLst>
                  <a:gs pos="0">
                    <a:srgbClr val="C0C0C0"/>
                  </a:gs>
                  <a:gs pos="100000">
                    <a:schemeClr val="bg1"/>
                  </a:gs>
                </a:gsLst>
                <a:lin ang="5400000" scaled="1"/>
              </a:gradFill>
              <a:ln w="9525">
                <a:noFill/>
                <a:miter lim="800000"/>
                <a:headEnd/>
                <a:tailEnd/>
              </a:ln>
              <a:effectLst/>
            </p:spPr>
            <p:txBody>
              <a:bodyPr wrap="none" anchor="ctr"/>
              <a:lstStyle/>
              <a:p>
                <a:pPr>
                  <a:defRPr/>
                </a:pPr>
                <a:endParaRPr lang="es-MX" dirty="0"/>
              </a:p>
            </p:txBody>
          </p:sp>
          <p:sp>
            <p:nvSpPr>
              <p:cNvPr id="19" name="Rectangle 63"/>
              <p:cNvSpPr>
                <a:spLocks noChangeArrowheads="1"/>
              </p:cNvSpPr>
              <p:nvPr userDrawn="1"/>
            </p:nvSpPr>
            <p:spPr bwMode="auto">
              <a:xfrm>
                <a:off x="-22864" y="-99392"/>
                <a:ext cx="9180000" cy="324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sp>
          <p:nvSpPr>
            <p:cNvPr id="16" name="Rectangle 63"/>
            <p:cNvSpPr>
              <a:spLocks noChangeArrowheads="1"/>
            </p:cNvSpPr>
            <p:nvPr userDrawn="1"/>
          </p:nvSpPr>
          <p:spPr bwMode="auto">
            <a:xfrm>
              <a:off x="-18512" y="6741368"/>
              <a:ext cx="9180000" cy="36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spTree>
    <p:extLst>
      <p:ext uri="{BB962C8B-B14F-4D97-AF65-F5344CB8AC3E}">
        <p14:creationId xmlns:p14="http://schemas.microsoft.com/office/powerpoint/2010/main" val="1122977436"/>
      </p:ext>
    </p:extLst>
  </p:cSld>
  <p:clrMap bg1="lt1" tx1="dk1" bg2="lt2" tx2="dk2" accent1="accent1" accent2="accent2" accent3="accent3" accent4="accent4" accent5="accent5" accent6="accent6" hlink="hlink" folHlink="folHlink"/>
  <p:sldLayoutIdLst>
    <p:sldLayoutId id="2147483720" r:id="rId1"/>
    <p:sldLayoutId id="2147483721" r:id="rId2"/>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79512" y="1600200"/>
            <a:ext cx="8748000" cy="4525963"/>
          </a:xfrm>
          <a:prstGeom prst="rect">
            <a:avLst/>
          </a:prstGeom>
        </p:spPr>
        <p:txBody>
          <a:bodyPr vert="horz" lIns="91440" tIns="45720" rIns="91440" bIns="45720" rtlCol="0">
            <a:normAutofit/>
          </a:bodyPr>
          <a:lstStyle/>
          <a:p>
            <a:pPr lvl="0"/>
            <a:r>
              <a:rPr lang="es-ES" dirty="0" smtClean="0"/>
              <a:t>Primer nivel</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2" name="1 Marcador de título"/>
          <p:cNvSpPr>
            <a:spLocks noGrp="1"/>
          </p:cNvSpPr>
          <p:nvPr>
            <p:ph type="title"/>
          </p:nvPr>
        </p:nvSpPr>
        <p:spPr>
          <a:xfrm>
            <a:off x="1907704" y="274637"/>
            <a:ext cx="7020000" cy="910800"/>
          </a:xfrm>
          <a:prstGeom prst="rect">
            <a:avLst/>
          </a:prstGeom>
        </p:spPr>
        <p:txBody>
          <a:bodyPr vert="horz" lIns="91440" tIns="45720" rIns="91440" bIns="45720" rtlCol="0" anchor="ctr">
            <a:noAutofit/>
          </a:bodyPr>
          <a:lstStyle/>
          <a:p>
            <a:r>
              <a:rPr lang="es-ES" dirty="0" smtClean="0"/>
              <a:t>Haga clic para insertar título</a:t>
            </a:r>
            <a:endParaRPr lang="es-MX" dirty="0"/>
          </a:p>
        </p:txBody>
      </p:sp>
      <p:sp>
        <p:nvSpPr>
          <p:cNvPr id="17" name="16 Marcador de número de diapositiva"/>
          <p:cNvSpPr>
            <a:spLocks noGrp="1"/>
          </p:cNvSpPr>
          <p:nvPr>
            <p:ph type="sldNum" sz="quarter" idx="4"/>
          </p:nvPr>
        </p:nvSpPr>
        <p:spPr>
          <a:xfrm>
            <a:off x="206152" y="6192600"/>
            <a:ext cx="2133600" cy="365125"/>
          </a:xfrm>
          <a:prstGeom prst="rect">
            <a:avLst/>
          </a:prstGeom>
        </p:spPr>
        <p:txBody>
          <a:bodyPr vert="horz" lIns="91440" tIns="45720" rIns="91440" bIns="45720" rtlCol="0" anchor="ctr"/>
          <a:lstStyle>
            <a:lvl1pPr algn="l">
              <a:defRPr sz="1200" b="1">
                <a:solidFill>
                  <a:srgbClr val="008080"/>
                </a:solidFill>
              </a:defRPr>
            </a:lvl1pPr>
          </a:lstStyle>
          <a:p>
            <a:fld id="{2B93FD0E-E693-471E-8F1B-0F34DFD7BAF5}" type="slidenum">
              <a:rPr lang="es-MX" smtClean="0"/>
              <a:pPr/>
              <a:t>‹Nº›</a:t>
            </a:fld>
            <a:endParaRPr lang="es-MX" dirty="0"/>
          </a:p>
        </p:txBody>
      </p:sp>
      <p:sp>
        <p:nvSpPr>
          <p:cNvPr id="5" name="4 CuadroTexto"/>
          <p:cNvSpPr txBox="1"/>
          <p:nvPr userDrawn="1"/>
        </p:nvSpPr>
        <p:spPr>
          <a:xfrm>
            <a:off x="7884323" y="6516052"/>
            <a:ext cx="1224181" cy="369332"/>
          </a:xfrm>
          <a:prstGeom prst="rect">
            <a:avLst/>
          </a:prstGeom>
          <a:noFill/>
        </p:spPr>
        <p:txBody>
          <a:bodyPr wrap="none" rtlCol="0">
            <a:spAutoFit/>
          </a:bodyPr>
          <a:lstStyle/>
          <a:p>
            <a:r>
              <a:rPr lang="es-MX" b="1" dirty="0" smtClean="0">
                <a:solidFill>
                  <a:schemeClr val="accent4">
                    <a:lumMod val="60000"/>
                    <a:lumOff val="40000"/>
                  </a:schemeClr>
                </a:solidFill>
              </a:rPr>
              <a:t>SAI-DGCPA</a:t>
            </a:r>
            <a:endParaRPr lang="es-MX" b="1" dirty="0">
              <a:solidFill>
                <a:schemeClr val="accent4">
                  <a:lumMod val="60000"/>
                  <a:lumOff val="40000"/>
                </a:schemeClr>
              </a:solidFill>
            </a:endParaRPr>
          </a:p>
        </p:txBody>
      </p:sp>
      <p:grpSp>
        <p:nvGrpSpPr>
          <p:cNvPr id="38" name="37 Grupo"/>
          <p:cNvGrpSpPr/>
          <p:nvPr userDrawn="1"/>
        </p:nvGrpSpPr>
        <p:grpSpPr>
          <a:xfrm>
            <a:off x="-22864" y="-99392"/>
            <a:ext cx="9184352" cy="7056784"/>
            <a:chOff x="-22864" y="-99392"/>
            <a:chExt cx="9184352" cy="7056784"/>
          </a:xfrm>
        </p:grpSpPr>
        <p:grpSp>
          <p:nvGrpSpPr>
            <p:cNvPr id="39" name="38 Grupo"/>
            <p:cNvGrpSpPr/>
            <p:nvPr userDrawn="1"/>
          </p:nvGrpSpPr>
          <p:grpSpPr>
            <a:xfrm>
              <a:off x="-22864" y="-99392"/>
              <a:ext cx="9184352" cy="7056784"/>
              <a:chOff x="-22864" y="-99392"/>
              <a:chExt cx="9184352" cy="7056784"/>
            </a:xfrm>
          </p:grpSpPr>
          <p:grpSp>
            <p:nvGrpSpPr>
              <p:cNvPr id="41" name="40 Grupo"/>
              <p:cNvGrpSpPr/>
              <p:nvPr userDrawn="1"/>
            </p:nvGrpSpPr>
            <p:grpSpPr>
              <a:xfrm>
                <a:off x="-22864" y="-99392"/>
                <a:ext cx="9180000" cy="7056784"/>
                <a:chOff x="-22864" y="-99392"/>
                <a:chExt cx="9180000" cy="7056784"/>
              </a:xfrm>
            </p:grpSpPr>
            <p:pic>
              <p:nvPicPr>
                <p:cNvPr id="43" name="Picture 2"/>
                <p:cNvPicPr>
                  <a:picLocks noChangeAspect="1" noChangeArrowheads="1"/>
                </p:cNvPicPr>
                <p:nvPr userDrawn="1"/>
              </p:nvPicPr>
              <p:blipFill>
                <a:blip r:embed="rId7">
                  <a:extLst>
                    <a:ext uri="{BEBA8EAE-BF5A-486C-A8C5-ECC9F3942E4B}">
                      <a14:imgProps xmlns:a14="http://schemas.microsoft.com/office/drawing/2010/main">
                        <a14:imgLayer r:embed="rId8">
                          <a14:imgEffect>
                            <a14:artisticCutout/>
                          </a14:imgEffect>
                        </a14:imgLayer>
                      </a14:imgProps>
                    </a:ext>
                    <a:ext uri="{28A0092B-C50C-407E-A947-70E740481C1C}">
                      <a14:useLocalDpi xmlns:a14="http://schemas.microsoft.com/office/drawing/2010/main" val="0"/>
                    </a:ext>
                  </a:extLst>
                </a:blip>
                <a:srcRect/>
                <a:stretch>
                  <a:fillRect/>
                </a:stretch>
              </p:blipFill>
              <p:spPr bwMode="auto">
                <a:xfrm>
                  <a:off x="-22864" y="6595627"/>
                  <a:ext cx="9180000" cy="3617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 name="Rectangle 62"/>
                <p:cNvSpPr>
                  <a:spLocks noChangeArrowheads="1"/>
                </p:cNvSpPr>
                <p:nvPr userDrawn="1"/>
              </p:nvSpPr>
              <p:spPr bwMode="auto">
                <a:xfrm>
                  <a:off x="-4864" y="-99392"/>
                  <a:ext cx="9144000" cy="1412875"/>
                </a:xfrm>
                <a:prstGeom prst="rect">
                  <a:avLst/>
                </a:prstGeom>
                <a:gradFill rotWithShape="1">
                  <a:gsLst>
                    <a:gs pos="0">
                      <a:srgbClr val="C0C0C0"/>
                    </a:gs>
                    <a:gs pos="100000">
                      <a:schemeClr val="bg1"/>
                    </a:gs>
                  </a:gsLst>
                  <a:lin ang="5400000" scaled="1"/>
                </a:gradFill>
                <a:ln w="9525">
                  <a:noFill/>
                  <a:miter lim="800000"/>
                  <a:headEnd/>
                  <a:tailEnd/>
                </a:ln>
                <a:effectLst/>
              </p:spPr>
              <p:txBody>
                <a:bodyPr wrap="none" anchor="ctr"/>
                <a:lstStyle/>
                <a:p>
                  <a:pPr>
                    <a:defRPr/>
                  </a:pPr>
                  <a:endParaRPr lang="es-MX" dirty="0"/>
                </a:p>
              </p:txBody>
            </p:sp>
            <p:sp>
              <p:nvSpPr>
                <p:cNvPr id="45" name="Rectangle 63"/>
                <p:cNvSpPr>
                  <a:spLocks noChangeArrowheads="1"/>
                </p:cNvSpPr>
                <p:nvPr userDrawn="1"/>
              </p:nvSpPr>
              <p:spPr bwMode="auto">
                <a:xfrm>
                  <a:off x="-22864" y="-99392"/>
                  <a:ext cx="9180000" cy="324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sp>
            <p:nvSpPr>
              <p:cNvPr id="42" name="Rectangle 63"/>
              <p:cNvSpPr>
                <a:spLocks noChangeArrowheads="1"/>
              </p:cNvSpPr>
              <p:nvPr userDrawn="1"/>
            </p:nvSpPr>
            <p:spPr bwMode="auto">
              <a:xfrm>
                <a:off x="-18512" y="6741368"/>
                <a:ext cx="9180000" cy="36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pic>
          <p:nvPicPr>
            <p:cNvPr id="40" name="39 Image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599" y="59686"/>
              <a:ext cx="2263145" cy="1569114"/>
            </a:xfrm>
            <a:prstGeom prst="rect">
              <a:avLst/>
            </a:prstGeom>
          </p:spPr>
        </p:pic>
      </p:grpSp>
    </p:spTree>
    <p:extLst>
      <p:ext uri="{BB962C8B-B14F-4D97-AF65-F5344CB8AC3E}">
        <p14:creationId xmlns:p14="http://schemas.microsoft.com/office/powerpoint/2010/main" val="2101015443"/>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Lst>
  <p:timing>
    <p:tnLst>
      <p:par>
        <p:cTn id="1" dur="indefinite" restart="never" nodeType="tmRoot"/>
      </p:par>
    </p:tnLst>
  </p:timing>
  <p:hf sldNum="0" hdr="0" ftr="0" dt="0"/>
  <p:txStyles>
    <p:titleStyle>
      <a:lvl1pPr algn="ctr" defTabSz="914400" rtl="0" eaLnBrk="1" latinLnBrk="0" hangingPunct="1">
        <a:spcBef>
          <a:spcPct val="0"/>
        </a:spcBef>
        <a:buNone/>
        <a:defRPr sz="3000" b="1" kern="1200">
          <a:solidFill>
            <a:schemeClr val="tx1"/>
          </a:solidFill>
          <a:latin typeface="Trebuchet MS" pitchFamily="34" charset="0"/>
          <a:ea typeface="+mj-ea"/>
          <a:cs typeface="+mj-cs"/>
        </a:defRPr>
      </a:lvl1pPr>
    </p:titleStyle>
    <p:bodyStyle>
      <a:lvl1pPr marL="342900" indent="-342900" algn="l" defTabSz="914400" rtl="0" eaLnBrk="1" latinLnBrk="0" hangingPunct="1">
        <a:spcBef>
          <a:spcPct val="20000"/>
        </a:spcBef>
        <a:buClr>
          <a:schemeClr val="accent4">
            <a:lumMod val="50000"/>
          </a:schemeClr>
        </a:buClr>
        <a:buSzPct val="100000"/>
        <a:buFont typeface="Arial" pitchFamily="34" charset="0"/>
        <a:buChar char="•"/>
        <a:defRPr sz="2800" kern="1200">
          <a:solidFill>
            <a:schemeClr val="tx1"/>
          </a:solidFill>
          <a:latin typeface="Trebuchet MS" pitchFamily="34" charset="0"/>
          <a:ea typeface="+mn-ea"/>
          <a:cs typeface="+mn-cs"/>
        </a:defRPr>
      </a:lvl1pPr>
      <a:lvl2pPr marL="742950" indent="-285750" algn="l" defTabSz="914400" rtl="0" eaLnBrk="1" latinLnBrk="0" hangingPunct="1">
        <a:spcBef>
          <a:spcPct val="20000"/>
        </a:spcBef>
        <a:buClr>
          <a:srgbClr val="339966"/>
        </a:buClr>
        <a:buFont typeface="Arial" pitchFamily="34" charset="0"/>
        <a:buChar char="–"/>
        <a:defRPr sz="2600" kern="1200">
          <a:solidFill>
            <a:schemeClr val="tx1"/>
          </a:solidFill>
          <a:latin typeface="Trebuchet MS" pitchFamily="34" charset="0"/>
          <a:ea typeface="+mn-ea"/>
          <a:cs typeface="+mn-cs"/>
        </a:defRPr>
      </a:lvl2pPr>
      <a:lvl3pPr marL="1143000" indent="-228600" algn="l" defTabSz="914400" rtl="0" eaLnBrk="1" latinLnBrk="0" hangingPunct="1">
        <a:spcBef>
          <a:spcPct val="20000"/>
        </a:spcBef>
        <a:buClr>
          <a:schemeClr val="accent4">
            <a:lumMod val="50000"/>
          </a:schemeClr>
        </a:buClr>
        <a:buFont typeface="Trebuchet MS" pitchFamily="34" charset="0"/>
        <a:buChar char="◦"/>
        <a:defRPr sz="2400" kern="1200">
          <a:solidFill>
            <a:schemeClr val="tx1"/>
          </a:solidFill>
          <a:latin typeface="Trebuchet MS" pitchFamily="34" charset="0"/>
          <a:ea typeface="+mn-ea"/>
          <a:cs typeface="+mn-cs"/>
        </a:defRPr>
      </a:lvl3pPr>
      <a:lvl4pPr marL="1600200" indent="-228600" algn="l" defTabSz="914400" rtl="0" eaLnBrk="1" latinLnBrk="0" hangingPunct="1">
        <a:spcBef>
          <a:spcPct val="20000"/>
        </a:spcBef>
        <a:buClr>
          <a:srgbClr val="339966"/>
        </a:buClr>
        <a:buFont typeface="Wingdings" pitchFamily="2" charset="2"/>
        <a:buChar char="§"/>
        <a:defRPr sz="2000" kern="1200">
          <a:solidFill>
            <a:schemeClr val="tx1"/>
          </a:solidFill>
          <a:latin typeface="Trebuchet MS" pitchFamily="34" charset="0"/>
          <a:ea typeface="+mn-ea"/>
          <a:cs typeface="+mn-cs"/>
        </a:defRPr>
      </a:lvl4pPr>
      <a:lvl5pPr marL="2057400" indent="-228600" algn="l" defTabSz="914400" rtl="0" eaLnBrk="1" latinLnBrk="0" hangingPunct="1">
        <a:spcBef>
          <a:spcPct val="20000"/>
        </a:spcBef>
        <a:buClr>
          <a:schemeClr val="accent4">
            <a:lumMod val="50000"/>
          </a:schemeClr>
        </a:buClr>
        <a:buFont typeface="Wingdings 3" pitchFamily="18" charset="2"/>
        <a:buChar char="¶"/>
        <a:defRPr sz="20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79512" y="1600200"/>
            <a:ext cx="8748000" cy="4525963"/>
          </a:xfrm>
          <a:prstGeom prst="rect">
            <a:avLst/>
          </a:prstGeom>
        </p:spPr>
        <p:txBody>
          <a:bodyPr vert="horz" lIns="91440" tIns="45720" rIns="91440" bIns="45720" rtlCol="0">
            <a:normAutofit/>
          </a:bodyPr>
          <a:lstStyle/>
          <a:p>
            <a:pPr lvl="0"/>
            <a:r>
              <a:rPr lang="es-ES" dirty="0" smtClean="0"/>
              <a:t>Haga clic para insertar  texto</a:t>
            </a:r>
          </a:p>
        </p:txBody>
      </p:sp>
      <p:sp>
        <p:nvSpPr>
          <p:cNvPr id="17" name="16 Marcador de número de diapositiva"/>
          <p:cNvSpPr>
            <a:spLocks noGrp="1"/>
          </p:cNvSpPr>
          <p:nvPr>
            <p:ph type="sldNum" sz="quarter" idx="4"/>
          </p:nvPr>
        </p:nvSpPr>
        <p:spPr>
          <a:xfrm>
            <a:off x="206152" y="6192600"/>
            <a:ext cx="2133600" cy="365125"/>
          </a:xfrm>
          <a:prstGeom prst="rect">
            <a:avLst/>
          </a:prstGeom>
        </p:spPr>
        <p:txBody>
          <a:bodyPr vert="horz" lIns="91440" tIns="45720" rIns="91440" bIns="45720" rtlCol="0" anchor="ctr"/>
          <a:lstStyle>
            <a:lvl1pPr algn="l">
              <a:defRPr sz="1200" b="1">
                <a:solidFill>
                  <a:srgbClr val="008080"/>
                </a:solidFill>
              </a:defRPr>
            </a:lvl1pPr>
          </a:lstStyle>
          <a:p>
            <a:fld id="{2B93FD0E-E693-471E-8F1B-0F34DFD7BAF5}" type="slidenum">
              <a:rPr lang="es-MX" smtClean="0"/>
              <a:pPr/>
              <a:t>‹Nº›</a:t>
            </a:fld>
            <a:endParaRPr lang="es-MX" dirty="0"/>
          </a:p>
        </p:txBody>
      </p:sp>
      <p:grpSp>
        <p:nvGrpSpPr>
          <p:cNvPr id="4" name="3 Grupo"/>
          <p:cNvGrpSpPr/>
          <p:nvPr userDrawn="1"/>
        </p:nvGrpSpPr>
        <p:grpSpPr>
          <a:xfrm>
            <a:off x="-22864" y="-99392"/>
            <a:ext cx="9184352" cy="7056784"/>
            <a:chOff x="-22864" y="-99392"/>
            <a:chExt cx="9184352" cy="7056784"/>
          </a:xfrm>
        </p:grpSpPr>
        <p:grpSp>
          <p:nvGrpSpPr>
            <p:cNvPr id="27" name="26 Grupo"/>
            <p:cNvGrpSpPr/>
            <p:nvPr userDrawn="1"/>
          </p:nvGrpSpPr>
          <p:grpSpPr>
            <a:xfrm>
              <a:off x="-22864" y="-99392"/>
              <a:ext cx="9184352" cy="7056784"/>
              <a:chOff x="-22864" y="-99392"/>
              <a:chExt cx="9184352" cy="7056784"/>
            </a:xfrm>
          </p:grpSpPr>
          <p:grpSp>
            <p:nvGrpSpPr>
              <p:cNvPr id="28" name="27 Grupo"/>
              <p:cNvGrpSpPr/>
              <p:nvPr userDrawn="1"/>
            </p:nvGrpSpPr>
            <p:grpSpPr>
              <a:xfrm>
                <a:off x="-22864" y="-99392"/>
                <a:ext cx="9180000" cy="7056784"/>
                <a:chOff x="-22864" y="-99392"/>
                <a:chExt cx="9180000" cy="7056784"/>
              </a:xfrm>
            </p:grpSpPr>
            <p:pic>
              <p:nvPicPr>
                <p:cNvPr id="30" name="Picture 2"/>
                <p:cNvPicPr>
                  <a:picLocks noChangeAspect="1" noChangeArrowheads="1"/>
                </p:cNvPicPr>
                <p:nvPr userDrawn="1"/>
              </p:nvPicPr>
              <p:blipFill>
                <a:blip r:embed="rId5">
                  <a:extLst>
                    <a:ext uri="{BEBA8EAE-BF5A-486C-A8C5-ECC9F3942E4B}">
                      <a14:imgProps xmlns:a14="http://schemas.microsoft.com/office/drawing/2010/main">
                        <a14:imgLayer r:embed="rId6">
                          <a14:imgEffect>
                            <a14:artisticCutout/>
                          </a14:imgEffect>
                        </a14:imgLayer>
                      </a14:imgProps>
                    </a:ext>
                    <a:ext uri="{28A0092B-C50C-407E-A947-70E740481C1C}">
                      <a14:useLocalDpi xmlns:a14="http://schemas.microsoft.com/office/drawing/2010/main" val="0"/>
                    </a:ext>
                  </a:extLst>
                </a:blip>
                <a:srcRect/>
                <a:stretch>
                  <a:fillRect/>
                </a:stretch>
              </p:blipFill>
              <p:spPr bwMode="auto">
                <a:xfrm>
                  <a:off x="-22864" y="6595627"/>
                  <a:ext cx="9180000" cy="3617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Rectangle 62"/>
                <p:cNvSpPr>
                  <a:spLocks noChangeArrowheads="1"/>
                </p:cNvSpPr>
                <p:nvPr userDrawn="1"/>
              </p:nvSpPr>
              <p:spPr bwMode="auto">
                <a:xfrm>
                  <a:off x="-4864" y="-99392"/>
                  <a:ext cx="9144000" cy="1412875"/>
                </a:xfrm>
                <a:prstGeom prst="rect">
                  <a:avLst/>
                </a:prstGeom>
                <a:gradFill rotWithShape="1">
                  <a:gsLst>
                    <a:gs pos="0">
                      <a:srgbClr val="C0C0C0"/>
                    </a:gs>
                    <a:gs pos="100000">
                      <a:schemeClr val="bg1"/>
                    </a:gs>
                  </a:gsLst>
                  <a:lin ang="5400000" scaled="1"/>
                </a:gradFill>
                <a:ln w="9525">
                  <a:noFill/>
                  <a:miter lim="800000"/>
                  <a:headEnd/>
                  <a:tailEnd/>
                </a:ln>
                <a:effectLst/>
              </p:spPr>
              <p:txBody>
                <a:bodyPr wrap="none" anchor="ctr"/>
                <a:lstStyle/>
                <a:p>
                  <a:pPr>
                    <a:defRPr/>
                  </a:pPr>
                  <a:endParaRPr lang="es-MX" dirty="0"/>
                </a:p>
              </p:txBody>
            </p:sp>
            <p:sp>
              <p:nvSpPr>
                <p:cNvPr id="32" name="Rectangle 63"/>
                <p:cNvSpPr>
                  <a:spLocks noChangeArrowheads="1"/>
                </p:cNvSpPr>
                <p:nvPr userDrawn="1"/>
              </p:nvSpPr>
              <p:spPr bwMode="auto">
                <a:xfrm>
                  <a:off x="-22864" y="-99392"/>
                  <a:ext cx="9180000" cy="324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sp>
            <p:nvSpPr>
              <p:cNvPr id="29" name="Rectangle 63"/>
              <p:cNvSpPr>
                <a:spLocks noChangeArrowheads="1"/>
              </p:cNvSpPr>
              <p:nvPr userDrawn="1"/>
            </p:nvSpPr>
            <p:spPr bwMode="auto">
              <a:xfrm>
                <a:off x="-18512" y="6741368"/>
                <a:ext cx="9180000" cy="36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pic>
          <p:nvPicPr>
            <p:cNvPr id="22" name="21 Imagen"/>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99" y="59686"/>
              <a:ext cx="2263145" cy="1569114"/>
            </a:xfrm>
            <a:prstGeom prst="rect">
              <a:avLst/>
            </a:prstGeom>
          </p:spPr>
        </p:pic>
      </p:grpSp>
    </p:spTree>
    <p:extLst>
      <p:ext uri="{BB962C8B-B14F-4D97-AF65-F5344CB8AC3E}">
        <p14:creationId xmlns:p14="http://schemas.microsoft.com/office/powerpoint/2010/main" val="3238813511"/>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Lst>
  <p:timing>
    <p:tnLst>
      <p:par>
        <p:cTn id="1" dur="indefinite" restart="never" nodeType="tmRoot"/>
      </p:par>
    </p:tnLst>
  </p:timing>
  <p:hf sldNum="0" hdr="0" ftr="0" dt="0"/>
  <p:txStyles>
    <p:titleStyle>
      <a:lvl1pPr algn="ctr" defTabSz="914400" rtl="0" eaLnBrk="1" latinLnBrk="0" hangingPunct="1">
        <a:spcBef>
          <a:spcPct val="0"/>
        </a:spcBef>
        <a:buNone/>
        <a:defRPr sz="3000" b="1" kern="1200">
          <a:solidFill>
            <a:schemeClr val="tx1"/>
          </a:solidFill>
          <a:latin typeface="Trebuchet MS" pitchFamily="34" charset="0"/>
          <a:ea typeface="+mj-ea"/>
          <a:cs typeface="+mj-cs"/>
        </a:defRPr>
      </a:lvl1pPr>
    </p:titleStyle>
    <p:bodyStyle>
      <a:lvl1pPr marL="0" indent="0" algn="just" defTabSz="914400" rtl="0" eaLnBrk="1" latinLnBrk="0" hangingPunct="1">
        <a:spcBef>
          <a:spcPct val="20000"/>
        </a:spcBef>
        <a:buClr>
          <a:schemeClr val="accent4">
            <a:lumMod val="50000"/>
          </a:schemeClr>
        </a:buClr>
        <a:buSzPct val="100000"/>
        <a:buFontTx/>
        <a:buNone/>
        <a:defRPr sz="2800" kern="1200" baseline="0">
          <a:solidFill>
            <a:schemeClr val="tx1"/>
          </a:solidFill>
          <a:latin typeface="Trebuchet MS" pitchFamily="34" charset="0"/>
          <a:ea typeface="+mn-ea"/>
          <a:cs typeface="+mn-cs"/>
        </a:defRPr>
      </a:lvl1pPr>
      <a:lvl2pPr marL="742950" indent="-285750" algn="l" defTabSz="914400" rtl="0" eaLnBrk="1" latinLnBrk="0" hangingPunct="1">
        <a:spcBef>
          <a:spcPct val="20000"/>
        </a:spcBef>
        <a:buClr>
          <a:srgbClr val="339966"/>
        </a:buClr>
        <a:buFont typeface="Arial" pitchFamily="34" charset="0"/>
        <a:buChar char="–"/>
        <a:defRPr sz="2800" kern="1200">
          <a:solidFill>
            <a:schemeClr val="tx1"/>
          </a:solidFill>
          <a:latin typeface="Trebuchet MS" pitchFamily="34" charset="0"/>
          <a:ea typeface="+mn-ea"/>
          <a:cs typeface="+mn-cs"/>
        </a:defRPr>
      </a:lvl2pPr>
      <a:lvl3pPr marL="1143000" indent="-228600" algn="l" defTabSz="914400" rtl="0" eaLnBrk="1" latinLnBrk="0" hangingPunct="1">
        <a:spcBef>
          <a:spcPct val="20000"/>
        </a:spcBef>
        <a:buClr>
          <a:schemeClr val="accent4">
            <a:lumMod val="50000"/>
          </a:schemeClr>
        </a:buClr>
        <a:buFont typeface="Trebuchet MS" pitchFamily="34" charset="0"/>
        <a:buChar char="◦"/>
        <a:defRPr sz="2800" kern="1200">
          <a:solidFill>
            <a:schemeClr val="tx1"/>
          </a:solidFill>
          <a:latin typeface="Trebuchet MS" pitchFamily="34" charset="0"/>
          <a:ea typeface="+mn-ea"/>
          <a:cs typeface="+mn-cs"/>
        </a:defRPr>
      </a:lvl3pPr>
      <a:lvl4pPr marL="1600200" indent="-228600" algn="l" defTabSz="914400" rtl="0" eaLnBrk="1" latinLnBrk="0" hangingPunct="1">
        <a:spcBef>
          <a:spcPct val="20000"/>
        </a:spcBef>
        <a:buClr>
          <a:srgbClr val="339966"/>
        </a:buClr>
        <a:buFont typeface="Wingdings" pitchFamily="2" charset="2"/>
        <a:buChar char="§"/>
        <a:defRPr sz="2800" kern="1200">
          <a:solidFill>
            <a:schemeClr val="tx1"/>
          </a:solidFill>
          <a:latin typeface="Trebuchet MS" pitchFamily="34" charset="0"/>
          <a:ea typeface="+mn-ea"/>
          <a:cs typeface="+mn-cs"/>
        </a:defRPr>
      </a:lvl4pPr>
      <a:lvl5pPr marL="2057400" indent="-228600" algn="l" defTabSz="914400" rtl="0" eaLnBrk="1" latinLnBrk="0" hangingPunct="1">
        <a:spcBef>
          <a:spcPct val="20000"/>
        </a:spcBef>
        <a:buClr>
          <a:schemeClr val="accent4">
            <a:lumMod val="50000"/>
          </a:schemeClr>
        </a:buClr>
        <a:buFont typeface="Wingdings 3" pitchFamily="18" charset="2"/>
        <a:buChar char="¶"/>
        <a:defRPr sz="28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6 Imagen"/>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5536" y="1273690"/>
            <a:ext cx="2997002" cy="1795270"/>
          </a:xfrm>
          <a:prstGeom prst="rect">
            <a:avLst/>
          </a:prstGeom>
        </p:spPr>
      </p:pic>
      <p:grpSp>
        <p:nvGrpSpPr>
          <p:cNvPr id="15" name="14 Grupo"/>
          <p:cNvGrpSpPr/>
          <p:nvPr userDrawn="1"/>
        </p:nvGrpSpPr>
        <p:grpSpPr>
          <a:xfrm>
            <a:off x="-22864" y="-99392"/>
            <a:ext cx="9184352" cy="7056784"/>
            <a:chOff x="-22864" y="-99392"/>
            <a:chExt cx="9184352" cy="7056784"/>
          </a:xfrm>
        </p:grpSpPr>
        <p:grpSp>
          <p:nvGrpSpPr>
            <p:cNvPr id="16" name="15 Grupo"/>
            <p:cNvGrpSpPr/>
            <p:nvPr userDrawn="1"/>
          </p:nvGrpSpPr>
          <p:grpSpPr>
            <a:xfrm>
              <a:off x="-22864" y="-99392"/>
              <a:ext cx="9180000" cy="7056784"/>
              <a:chOff x="-22864" y="-99392"/>
              <a:chExt cx="9180000" cy="7056784"/>
            </a:xfrm>
          </p:grpSpPr>
          <p:pic>
            <p:nvPicPr>
              <p:cNvPr id="18" name="Picture 2"/>
              <p:cNvPicPr>
                <a:picLocks noChangeAspect="1" noChangeArrowheads="1"/>
              </p:cNvPicPr>
              <p:nvPr userDrawn="1"/>
            </p:nvPicPr>
            <p:blipFill>
              <a:blip r:embed="rId5">
                <a:extLst>
                  <a:ext uri="{BEBA8EAE-BF5A-486C-A8C5-ECC9F3942E4B}">
                    <a14:imgProps xmlns:a14="http://schemas.microsoft.com/office/drawing/2010/main">
                      <a14:imgLayer r:embed="rId6">
                        <a14:imgEffect>
                          <a14:artisticCutout/>
                        </a14:imgEffect>
                      </a14:imgLayer>
                    </a14:imgProps>
                  </a:ext>
                  <a:ext uri="{28A0092B-C50C-407E-A947-70E740481C1C}">
                    <a14:useLocalDpi xmlns:a14="http://schemas.microsoft.com/office/drawing/2010/main" val="0"/>
                  </a:ext>
                </a:extLst>
              </a:blip>
              <a:srcRect/>
              <a:stretch>
                <a:fillRect/>
              </a:stretch>
            </p:blipFill>
            <p:spPr bwMode="auto">
              <a:xfrm>
                <a:off x="-22864" y="6595627"/>
                <a:ext cx="9180000" cy="3617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Rectangle 62"/>
              <p:cNvSpPr>
                <a:spLocks noChangeArrowheads="1"/>
              </p:cNvSpPr>
              <p:nvPr userDrawn="1"/>
            </p:nvSpPr>
            <p:spPr bwMode="auto">
              <a:xfrm>
                <a:off x="-4864" y="-99392"/>
                <a:ext cx="9144000" cy="1412875"/>
              </a:xfrm>
              <a:prstGeom prst="rect">
                <a:avLst/>
              </a:prstGeom>
              <a:gradFill rotWithShape="1">
                <a:gsLst>
                  <a:gs pos="0">
                    <a:srgbClr val="C0C0C0"/>
                  </a:gs>
                  <a:gs pos="100000">
                    <a:schemeClr val="bg1"/>
                  </a:gs>
                </a:gsLst>
                <a:lin ang="5400000" scaled="1"/>
              </a:gradFill>
              <a:ln w="9525">
                <a:noFill/>
                <a:miter lim="800000"/>
                <a:headEnd/>
                <a:tailEnd/>
              </a:ln>
              <a:effectLst/>
            </p:spPr>
            <p:txBody>
              <a:bodyPr wrap="none" anchor="ctr"/>
              <a:lstStyle/>
              <a:p>
                <a:pPr>
                  <a:defRPr/>
                </a:pPr>
                <a:endParaRPr lang="es-MX" dirty="0"/>
              </a:p>
            </p:txBody>
          </p:sp>
          <p:sp>
            <p:nvSpPr>
              <p:cNvPr id="20" name="Rectangle 63"/>
              <p:cNvSpPr>
                <a:spLocks noChangeArrowheads="1"/>
              </p:cNvSpPr>
              <p:nvPr userDrawn="1"/>
            </p:nvSpPr>
            <p:spPr bwMode="auto">
              <a:xfrm>
                <a:off x="-22864" y="-99392"/>
                <a:ext cx="9180000" cy="324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sp>
          <p:nvSpPr>
            <p:cNvPr id="17" name="Rectangle 63"/>
            <p:cNvSpPr>
              <a:spLocks noChangeArrowheads="1"/>
            </p:cNvSpPr>
            <p:nvPr userDrawn="1"/>
          </p:nvSpPr>
          <p:spPr bwMode="auto">
            <a:xfrm>
              <a:off x="-18512" y="6741368"/>
              <a:ext cx="9180000" cy="36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ln w="9525">
              <a:noFill/>
              <a:miter lim="800000"/>
              <a:headEnd/>
              <a:tailEnd/>
            </a:ln>
            <a:effectLst/>
          </p:spPr>
          <p:txBody>
            <a:bodyPr wrap="none" anchor="ctr"/>
            <a:lstStyle/>
            <a:p>
              <a:pPr>
                <a:defRPr/>
              </a:pPr>
              <a:endParaRPr lang="es-MX" dirty="0">
                <a:solidFill>
                  <a:srgbClr val="7030A0"/>
                </a:solidFill>
              </a:endParaRPr>
            </a:p>
          </p:txBody>
        </p:sp>
      </p:grpSp>
    </p:spTree>
    <p:extLst>
      <p:ext uri="{BB962C8B-B14F-4D97-AF65-F5344CB8AC3E}">
        <p14:creationId xmlns:p14="http://schemas.microsoft.com/office/powerpoint/2010/main" val="3048530564"/>
      </p:ext>
    </p:extLst>
  </p:cSld>
  <p:clrMap bg1="lt1" tx1="dk1" bg2="lt2" tx2="dk2" accent1="accent1" accent2="accent2" accent3="accent3" accent4="accent4" accent5="accent5" accent6="accent6" hlink="hlink" folHlink="folHlink"/>
  <p:sldLayoutIdLst>
    <p:sldLayoutId id="2147483733" r:id="rId1"/>
    <p:sldLayoutId id="2147483734" r:id="rId2"/>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chart" Target="../charts/chart3.xml"/><Relationship Id="rId1" Type="http://schemas.openxmlformats.org/officeDocument/2006/relationships/slideLayout" Target="../slideLayouts/slideLayout7.xml"/><Relationship Id="rId6" Type="http://schemas.openxmlformats.org/officeDocument/2006/relationships/slide" Target="slide20.xml"/><Relationship Id="rId5" Type="http://schemas.openxmlformats.org/officeDocument/2006/relationships/slide" Target="slide19.xml"/><Relationship Id="rId4" Type="http://schemas.openxmlformats.org/officeDocument/2006/relationships/slide" Target="slide18.xml"/></Relationships>
</file>

<file path=ppt/slides/_rels/slide13.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3" Type="http://schemas.openxmlformats.org/officeDocument/2006/relationships/hyperlink" Target="http://www.derecho.unam.mx/investigacion/index-investigacion.php" TargetMode="External"/><Relationship Id="rId2" Type="http://schemas.openxmlformats.org/officeDocument/2006/relationships/slide" Target="slide12.xml"/><Relationship Id="rId1" Type="http://schemas.openxmlformats.org/officeDocument/2006/relationships/slideLayout" Target="../slideLayouts/slideLayout7.xml"/><Relationship Id="rId5" Type="http://schemas.openxmlformats.org/officeDocument/2006/relationships/hyperlink" Target="http://v880.derecho.unam.mx:8083/consejo_tecnico/acuerdos.php" TargetMode="External"/><Relationship Id="rId4" Type="http://schemas.openxmlformats.org/officeDocument/2006/relationships/hyperlink" Target="http://www.estadistica.unam.mx/agenda.php" TargetMode="External"/></Relationships>
</file>

<file path=ppt/slides/_rels/slide18.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hyperlink" Target="http://www.derecho.unam.mx/transparencia/organigrama.pdf" TargetMode="External"/><Relationship Id="rId7" Type="http://schemas.openxmlformats.org/officeDocument/2006/relationships/hyperlink" Target="http://www.estadistica.unam.mx/series_inst/.../anexo_estadistico_fd.xls" TargetMode="External"/><Relationship Id="rId2" Type="http://schemas.openxmlformats.org/officeDocument/2006/relationships/hyperlink" Target="http://www.derecho.unam.mx/transparencia/Normateca_Completa.pdf" TargetMode="External"/><Relationship Id="rId1" Type="http://schemas.openxmlformats.org/officeDocument/2006/relationships/slideLayout" Target="../slideLayouts/slideLayout7.xml"/><Relationship Id="rId6" Type="http://schemas.openxmlformats.org/officeDocument/2006/relationships/hyperlink" Target="http://www.estadistica.unam.mx/numeralia/" TargetMode="External"/><Relationship Id="rId5" Type="http://schemas.openxmlformats.org/officeDocument/2006/relationships/hyperlink" Target="http://www.transparencia.unam.mx/InfPresCon/dependencias.pdf" TargetMode="External"/><Relationship Id="rId4" Type="http://schemas.openxmlformats.org/officeDocument/2006/relationships/hyperlink" Target="http://www.derecho.unam.mx/transparencia/index-transparencia.php"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132.248.84.176:8080/unam-theme/pdfs/soporte/PlandeEstudios2011Completo.pdf" TargetMode="External"/><Relationship Id="rId3" Type="http://schemas.openxmlformats.org/officeDocument/2006/relationships/hyperlink" Target="http://www.estadistica.unam.mx/numeralia/" TargetMode="External"/><Relationship Id="rId7" Type="http://schemas.openxmlformats.org/officeDocument/2006/relationships/hyperlink" Target="http://www.derecho.unam.mx/transparencia/manualdeorganizacion.pdf" TargetMode="External"/><Relationship Id="rId2" Type="http://schemas.openxmlformats.org/officeDocument/2006/relationships/hyperlink" Target="http://www.derecho.unam.mx/academicos/academicos.php" TargetMode="External"/><Relationship Id="rId1" Type="http://schemas.openxmlformats.org/officeDocument/2006/relationships/slideLayout" Target="../slideLayouts/slideLayout7.xml"/><Relationship Id="rId6" Type="http://schemas.openxmlformats.org/officeDocument/2006/relationships/hyperlink" Target="http://www.evaluacion.unam.mx/" TargetMode="External"/><Relationship Id="rId5" Type="http://schemas.openxmlformats.org/officeDocument/2006/relationships/hyperlink" Target="http://www.derecho.unam.mx/estudiantes/index-estudiantes.php" TargetMode="External"/><Relationship Id="rId4" Type="http://schemas.openxmlformats.org/officeDocument/2006/relationships/hyperlink" Target="http://v880.derecho.unam.mx/evaluacion/re_evaluacion.html" TargetMode="External"/><Relationship Id="rId9" Type="http://schemas.openxmlformats.org/officeDocument/2006/relationships/slide" Target="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hyperlink" Target="http://www.derecho.unam.mx/estudiantes/escolares.php"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file://red/DGCPA/An&#225;lisis%20informaci&#243;n/DGCPA_Gr&#225;ficas_FacultadDerecho_V0.2_06Mar2013.xlsx" TargetMode="External"/><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file://red/DGCPA/An&#225;lisis%20informaci&#243;n/DGCPA_Gr&#225;ficas_FacultadDerecho_V0.2_06Mar2013.xlsx" TargetMode="External"/><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2.xml"/><Relationship Id="rId5" Type="http://schemas.openxmlformats.org/officeDocument/2006/relationships/hyperlink" Target="http://www.transparencia.unam.mx/" TargetMode="External"/><Relationship Id="rId4" Type="http://schemas.openxmlformats.org/officeDocument/2006/relationships/hyperlink" Target="http://www.derecho.unam.mx/transparencia/index-transparencia.php"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Layout" Target="../diagrams/layout1.xml"/><Relationship Id="rId7" Type="http://schemas.openxmlformats.org/officeDocument/2006/relationships/image" Target="../media/image8.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openxmlformats.org/officeDocument/2006/relationships/image" Target="../media/image12.jpg"/><Relationship Id="rId5" Type="http://schemas.openxmlformats.org/officeDocument/2006/relationships/diagramColors" Target="../diagrams/colors1.xml"/><Relationship Id="rId10" Type="http://schemas.openxmlformats.org/officeDocument/2006/relationships/image" Target="../media/image11.jpeg"/><Relationship Id="rId4" Type="http://schemas.openxmlformats.org/officeDocument/2006/relationships/diagramQuickStyle" Target="../diagrams/quickStyle1.xml"/><Relationship Id="rId9" Type="http://schemas.openxmlformats.org/officeDocument/2006/relationships/image" Target="../media/image1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2480" y="4005064"/>
            <a:ext cx="8280000" cy="1035546"/>
          </a:xfrm>
        </p:spPr>
        <p:txBody>
          <a:bodyPr/>
          <a:lstStyle/>
          <a:p>
            <a:r>
              <a:rPr lang="es-MX" dirty="0" smtClean="0"/>
              <a:t>Análisis de demanda</a:t>
            </a:r>
            <a:br>
              <a:rPr lang="es-MX" dirty="0" smtClean="0"/>
            </a:br>
            <a:r>
              <a:rPr lang="es-MX" dirty="0" smtClean="0"/>
              <a:t>Facultad de Derecho de la UNAM</a:t>
            </a:r>
            <a:endParaRPr lang="es-MX" dirty="0"/>
          </a:p>
        </p:txBody>
      </p:sp>
      <p:sp>
        <p:nvSpPr>
          <p:cNvPr id="3" name="2 Subtítulo"/>
          <p:cNvSpPr>
            <a:spLocks noGrp="1"/>
          </p:cNvSpPr>
          <p:nvPr>
            <p:ph type="subTitle" idx="1"/>
          </p:nvPr>
        </p:nvSpPr>
        <p:spPr/>
        <p:txBody>
          <a:bodyPr/>
          <a:lstStyle/>
          <a:p>
            <a:r>
              <a:rPr lang="es-MX" dirty="0" smtClean="0"/>
              <a:t>22 de mayo de 2013</a:t>
            </a:r>
            <a:endParaRPr lang="es-MX" dirty="0"/>
          </a:p>
        </p:txBody>
      </p:sp>
    </p:spTree>
    <p:extLst>
      <p:ext uri="{BB962C8B-B14F-4D97-AF65-F5344CB8AC3E}">
        <p14:creationId xmlns:p14="http://schemas.microsoft.com/office/powerpoint/2010/main" val="1657239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MX" dirty="0" smtClean="0"/>
              <a:t>A partir del análisis detallado de las solicitudes con que cuenta la población, se definen conceptos que permiten establecer las categorías.</a:t>
            </a:r>
          </a:p>
          <a:p>
            <a:r>
              <a:rPr lang="es-MX" dirty="0" smtClean="0"/>
              <a:t>Las categorías encontradas para la base de la Facultad de Derecho son: </a:t>
            </a:r>
          </a:p>
        </p:txBody>
      </p:sp>
      <p:sp>
        <p:nvSpPr>
          <p:cNvPr id="4" name="3 Título"/>
          <p:cNvSpPr>
            <a:spLocks noGrp="1"/>
          </p:cNvSpPr>
          <p:nvPr>
            <p:ph type="title"/>
          </p:nvPr>
        </p:nvSpPr>
        <p:spPr/>
        <p:txBody>
          <a:bodyPr/>
          <a:lstStyle/>
          <a:p>
            <a:r>
              <a:rPr lang="es-MX" smtClean="0"/>
              <a:t>Conceptos y Categorías</a:t>
            </a:r>
            <a:endParaRPr lang="es-MX" dirty="0"/>
          </a:p>
        </p:txBody>
      </p:sp>
      <p:sp>
        <p:nvSpPr>
          <p:cNvPr id="6" name="5 Rectángulo"/>
          <p:cNvSpPr/>
          <p:nvPr/>
        </p:nvSpPr>
        <p:spPr>
          <a:xfrm>
            <a:off x="179512" y="4096812"/>
            <a:ext cx="4827345" cy="1754326"/>
          </a:xfrm>
          <a:prstGeom prst="rect">
            <a:avLst/>
          </a:prstGeom>
        </p:spPr>
        <p:txBody>
          <a:bodyPr wrap="square">
            <a:spAutoFit/>
          </a:bodyPr>
          <a:lstStyle/>
          <a:p>
            <a:pPr marL="285750" lvl="0" indent="-285750">
              <a:buFont typeface="Arial" pitchFamily="34" charset="0"/>
              <a:buChar char="•"/>
            </a:pPr>
            <a:r>
              <a:rPr lang="es-MX" dirty="0"/>
              <a:t>Acuerdos Consejo Técnico Facultad de Derecho</a:t>
            </a:r>
          </a:p>
          <a:p>
            <a:pPr marL="285750" lvl="0" indent="-285750">
              <a:buFont typeface="Arial" pitchFamily="34" charset="0"/>
              <a:buChar char="•"/>
            </a:pPr>
            <a:r>
              <a:rPr lang="es-MX" dirty="0"/>
              <a:t>Agenda estadística UNAM</a:t>
            </a:r>
          </a:p>
          <a:p>
            <a:pPr marL="285750" lvl="0" indent="-285750">
              <a:buFont typeface="Arial" pitchFamily="34" charset="0"/>
              <a:buChar char="•"/>
            </a:pPr>
            <a:r>
              <a:rPr lang="es-MX" dirty="0"/>
              <a:t>Datos personales</a:t>
            </a:r>
          </a:p>
          <a:p>
            <a:pPr marL="285750" lvl="0" indent="-285750">
              <a:buFont typeface="Arial" pitchFamily="34" charset="0"/>
              <a:buChar char="•"/>
            </a:pPr>
            <a:r>
              <a:rPr lang="es-MX" dirty="0"/>
              <a:t>Estadísticas sobre información de Profesores</a:t>
            </a:r>
          </a:p>
          <a:p>
            <a:pPr marL="285750" lvl="0" indent="-285750">
              <a:buFont typeface="Arial" pitchFamily="34" charset="0"/>
              <a:buChar char="•"/>
            </a:pPr>
            <a:r>
              <a:rPr lang="es-MX" dirty="0"/>
              <a:t>Información de personal </a:t>
            </a:r>
          </a:p>
        </p:txBody>
      </p:sp>
      <p:sp>
        <p:nvSpPr>
          <p:cNvPr id="7" name="6 Rectángulo"/>
          <p:cNvSpPr/>
          <p:nvPr/>
        </p:nvSpPr>
        <p:spPr>
          <a:xfrm>
            <a:off x="4788024" y="4122946"/>
            <a:ext cx="4320480" cy="1754326"/>
          </a:xfrm>
          <a:prstGeom prst="rect">
            <a:avLst/>
          </a:prstGeom>
        </p:spPr>
        <p:txBody>
          <a:bodyPr wrap="square">
            <a:spAutoFit/>
          </a:bodyPr>
          <a:lstStyle/>
          <a:p>
            <a:pPr marL="285750" lvl="0" indent="-285750">
              <a:buFont typeface="Arial" pitchFamily="34" charset="0"/>
              <a:buChar char="•"/>
            </a:pPr>
            <a:r>
              <a:rPr lang="es-MX" dirty="0"/>
              <a:t>Información y asesoría escolar/Control de gestión</a:t>
            </a:r>
          </a:p>
          <a:p>
            <a:pPr marL="285750" lvl="0" indent="-285750">
              <a:buFont typeface="Arial" pitchFamily="34" charset="0"/>
              <a:buChar char="•"/>
            </a:pPr>
            <a:r>
              <a:rPr lang="es-MX" dirty="0"/>
              <a:t>Legislación Universitaria</a:t>
            </a:r>
          </a:p>
          <a:p>
            <a:pPr marL="285750" lvl="0" indent="-285750">
              <a:buFont typeface="Arial" pitchFamily="34" charset="0"/>
              <a:buChar char="•"/>
            </a:pPr>
            <a:r>
              <a:rPr lang="es-MX" dirty="0"/>
              <a:t>Presupuesto</a:t>
            </a:r>
          </a:p>
          <a:p>
            <a:pPr marL="285750" lvl="0" indent="-285750">
              <a:buFont typeface="Arial" pitchFamily="34" charset="0"/>
              <a:buChar char="•"/>
            </a:pPr>
            <a:r>
              <a:rPr lang="es-MX" dirty="0"/>
              <a:t>Publicaciones</a:t>
            </a:r>
          </a:p>
          <a:p>
            <a:pPr marL="285750" lvl="0" indent="-285750">
              <a:buFont typeface="Arial" pitchFamily="34" charset="0"/>
              <a:buChar char="•"/>
            </a:pPr>
            <a:r>
              <a:rPr lang="es-MX" dirty="0"/>
              <a:t>Resultados de Evaluación </a:t>
            </a:r>
            <a:r>
              <a:rPr lang="es-MX" dirty="0" smtClean="0"/>
              <a:t>Docente</a:t>
            </a:r>
            <a:endParaRPr lang="es-MX" dirty="0"/>
          </a:p>
        </p:txBody>
      </p:sp>
    </p:spTree>
    <p:extLst>
      <p:ext uri="{BB962C8B-B14F-4D97-AF65-F5344CB8AC3E}">
        <p14:creationId xmlns:p14="http://schemas.microsoft.com/office/powerpoint/2010/main" val="1436028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MX" dirty="0" smtClean="0"/>
              <a:t>A partir del análisis detallado de las quejas con que cuenta la población, se definen las siguientes categorías: </a:t>
            </a:r>
          </a:p>
        </p:txBody>
      </p:sp>
      <p:sp>
        <p:nvSpPr>
          <p:cNvPr id="4" name="3 Título"/>
          <p:cNvSpPr>
            <a:spLocks noGrp="1"/>
          </p:cNvSpPr>
          <p:nvPr>
            <p:ph type="title"/>
          </p:nvPr>
        </p:nvSpPr>
        <p:spPr/>
        <p:txBody>
          <a:bodyPr/>
          <a:lstStyle/>
          <a:p>
            <a:r>
              <a:rPr lang="es-MX" smtClean="0"/>
              <a:t>Conceptos y Categorías</a:t>
            </a:r>
            <a:endParaRPr lang="es-MX" dirty="0"/>
          </a:p>
        </p:txBody>
      </p:sp>
      <p:sp>
        <p:nvSpPr>
          <p:cNvPr id="6" name="5 Rectángulo"/>
          <p:cNvSpPr/>
          <p:nvPr/>
        </p:nvSpPr>
        <p:spPr>
          <a:xfrm>
            <a:off x="539552" y="3103800"/>
            <a:ext cx="4248472" cy="1477328"/>
          </a:xfrm>
          <a:prstGeom prst="rect">
            <a:avLst/>
          </a:prstGeom>
        </p:spPr>
        <p:txBody>
          <a:bodyPr wrap="square">
            <a:spAutoFit/>
          </a:bodyPr>
          <a:lstStyle/>
          <a:p>
            <a:pPr marL="285750" lvl="0" indent="-285750">
              <a:buFont typeface="Arial" pitchFamily="34" charset="0"/>
              <a:buChar char="•"/>
            </a:pPr>
            <a:r>
              <a:rPr lang="es-MX" dirty="0" smtClean="0"/>
              <a:t>Antecedentes de profesores</a:t>
            </a:r>
          </a:p>
          <a:p>
            <a:pPr marL="285750" lvl="0" indent="-285750">
              <a:buFont typeface="Arial" pitchFamily="34" charset="0"/>
              <a:buChar char="•"/>
            </a:pPr>
            <a:r>
              <a:rPr lang="es-MX" dirty="0" smtClean="0"/>
              <a:t>Difusión de concurso de tesis</a:t>
            </a:r>
          </a:p>
          <a:p>
            <a:pPr marL="285750" lvl="0" indent="-285750">
              <a:buFont typeface="Arial" pitchFamily="34" charset="0"/>
              <a:buChar char="•"/>
            </a:pPr>
            <a:r>
              <a:rPr lang="es-MX" dirty="0" smtClean="0"/>
              <a:t>Solicitud de Contratación</a:t>
            </a:r>
          </a:p>
          <a:p>
            <a:pPr marL="285750" lvl="0" indent="-285750">
              <a:buFont typeface="Arial" pitchFamily="34" charset="0"/>
              <a:buChar char="•"/>
            </a:pPr>
            <a:r>
              <a:rPr lang="es-MX" dirty="0" smtClean="0"/>
              <a:t>Inconformidad de calificaciones</a:t>
            </a:r>
          </a:p>
          <a:p>
            <a:pPr marL="285750" lvl="0" indent="-285750">
              <a:buFont typeface="Arial" pitchFamily="34" charset="0"/>
              <a:buChar char="•"/>
            </a:pPr>
            <a:r>
              <a:rPr lang="es-MX" dirty="0" smtClean="0"/>
              <a:t>Cuota escolar del SUA y ED</a:t>
            </a:r>
            <a:endParaRPr lang="es-MX" dirty="0"/>
          </a:p>
        </p:txBody>
      </p:sp>
      <p:sp>
        <p:nvSpPr>
          <p:cNvPr id="3" name="2 CuadroTexto"/>
          <p:cNvSpPr txBox="1"/>
          <p:nvPr/>
        </p:nvSpPr>
        <p:spPr>
          <a:xfrm>
            <a:off x="179512" y="6240380"/>
            <a:ext cx="2839880" cy="276999"/>
          </a:xfrm>
          <a:prstGeom prst="rect">
            <a:avLst/>
          </a:prstGeom>
          <a:noFill/>
        </p:spPr>
        <p:txBody>
          <a:bodyPr wrap="none" rtlCol="0">
            <a:spAutoFit/>
          </a:bodyPr>
          <a:lstStyle/>
          <a:p>
            <a:r>
              <a:rPr lang="es-MX" sz="1200" dirty="0" smtClean="0"/>
              <a:t>Nota: cada categoría posee una frecuencia</a:t>
            </a:r>
            <a:endParaRPr lang="es-MX" sz="1200" dirty="0"/>
          </a:p>
        </p:txBody>
      </p:sp>
    </p:spTree>
    <p:extLst>
      <p:ext uri="{BB962C8B-B14F-4D97-AF65-F5344CB8AC3E}">
        <p14:creationId xmlns:p14="http://schemas.microsoft.com/office/powerpoint/2010/main" val="2485103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4488" y="404664"/>
            <a:ext cx="6840000" cy="910800"/>
          </a:xfrm>
        </p:spPr>
        <p:txBody>
          <a:bodyPr/>
          <a:lstStyle/>
          <a:p>
            <a:r>
              <a:rPr lang="es-MX" dirty="0" smtClean="0"/>
              <a:t>Resultados</a:t>
            </a:r>
            <a:br>
              <a:rPr lang="es-MX" dirty="0" smtClean="0"/>
            </a:br>
            <a:r>
              <a:rPr lang="es-MX" dirty="0" smtClean="0"/>
              <a:t>Categorías de Solicitudes</a:t>
            </a:r>
            <a:endParaRPr lang="es-MX" dirty="0"/>
          </a:p>
        </p:txBody>
      </p:sp>
      <p:graphicFrame>
        <p:nvGraphicFramePr>
          <p:cNvPr id="6" name="1 Gráfico"/>
          <p:cNvGraphicFramePr>
            <a:graphicFrameLocks noGrp="1"/>
          </p:cNvGraphicFramePr>
          <p:nvPr>
            <p:extLst>
              <p:ext uri="{D42A27DB-BD31-4B8C-83A1-F6EECF244321}">
                <p14:modId xmlns:p14="http://schemas.microsoft.com/office/powerpoint/2010/main" val="4243355050"/>
              </p:ext>
            </p:extLst>
          </p:nvPr>
        </p:nvGraphicFramePr>
        <p:xfrm>
          <a:off x="4355975" y="1340768"/>
          <a:ext cx="4532673" cy="5234522"/>
        </p:xfrm>
        <a:graphic>
          <a:graphicData uri="http://schemas.openxmlformats.org/drawingml/2006/chart">
            <c:chart xmlns:c="http://schemas.openxmlformats.org/drawingml/2006/chart" xmlns:r="http://schemas.openxmlformats.org/officeDocument/2006/relationships" r:id="rId2"/>
          </a:graphicData>
        </a:graphic>
      </p:graphicFrame>
      <p:sp>
        <p:nvSpPr>
          <p:cNvPr id="4" name="3 Rectángulo"/>
          <p:cNvSpPr/>
          <p:nvPr/>
        </p:nvSpPr>
        <p:spPr>
          <a:xfrm>
            <a:off x="323528" y="1988840"/>
            <a:ext cx="4248472" cy="4185761"/>
          </a:xfrm>
          <a:prstGeom prst="rect">
            <a:avLst/>
          </a:prstGeom>
        </p:spPr>
        <p:txBody>
          <a:bodyPr wrap="square">
            <a:spAutoFit/>
          </a:bodyPr>
          <a:lstStyle/>
          <a:p>
            <a:pPr algn="r"/>
            <a:r>
              <a:rPr lang="es-MX" sz="1400" dirty="0" smtClean="0">
                <a:hlinkClick r:id="rId3" action="ppaction://hlinksldjump"/>
              </a:rPr>
              <a:t>Publicaciones</a:t>
            </a:r>
          </a:p>
          <a:p>
            <a:pPr algn="r"/>
            <a:endParaRPr lang="es-MX" sz="1050" dirty="0">
              <a:hlinkClick r:id="rId3" action="ppaction://hlinksldjump"/>
            </a:endParaRPr>
          </a:p>
          <a:p>
            <a:pPr algn="r"/>
            <a:r>
              <a:rPr lang="es-MX" sz="1400" dirty="0">
                <a:hlinkClick r:id="rId3" action="ppaction://hlinksldjump"/>
              </a:rPr>
              <a:t>Datos </a:t>
            </a:r>
            <a:r>
              <a:rPr lang="es-MX" sz="1400" dirty="0" smtClean="0">
                <a:hlinkClick r:id="rId3" action="ppaction://hlinksldjump"/>
              </a:rPr>
              <a:t>personales</a:t>
            </a:r>
          </a:p>
          <a:p>
            <a:pPr algn="r"/>
            <a:endParaRPr lang="es-MX" sz="1200" dirty="0">
              <a:hlinkClick r:id="rId3" action="ppaction://hlinksldjump"/>
            </a:endParaRPr>
          </a:p>
          <a:p>
            <a:pPr algn="r"/>
            <a:r>
              <a:rPr lang="es-MX" sz="1400" dirty="0">
                <a:hlinkClick r:id="rId3" action="ppaction://hlinksldjump"/>
              </a:rPr>
              <a:t>Agenda estadística </a:t>
            </a:r>
            <a:r>
              <a:rPr lang="es-MX" sz="1400" dirty="0" smtClean="0">
                <a:hlinkClick r:id="rId3" action="ppaction://hlinksldjump"/>
              </a:rPr>
              <a:t>UNAM</a:t>
            </a:r>
          </a:p>
          <a:p>
            <a:pPr algn="r"/>
            <a:endParaRPr lang="es-MX" sz="1400" dirty="0">
              <a:hlinkClick r:id="rId3" action="ppaction://hlinksldjump"/>
            </a:endParaRPr>
          </a:p>
          <a:p>
            <a:pPr algn="r"/>
            <a:r>
              <a:rPr lang="es-MX" sz="1400" dirty="0">
                <a:hlinkClick r:id="rId3" action="ppaction://hlinksldjump"/>
              </a:rPr>
              <a:t>Acuerdos Consejo Técnico Facultad de </a:t>
            </a:r>
            <a:r>
              <a:rPr lang="es-MX" sz="1400" dirty="0" smtClean="0">
                <a:hlinkClick r:id="rId3" action="ppaction://hlinksldjump"/>
              </a:rPr>
              <a:t>Derecho</a:t>
            </a:r>
            <a:endParaRPr lang="es-MX" sz="1400" dirty="0" smtClean="0"/>
          </a:p>
          <a:p>
            <a:pPr algn="r"/>
            <a:endParaRPr lang="es-MX" sz="1400" dirty="0"/>
          </a:p>
          <a:p>
            <a:pPr algn="r"/>
            <a:r>
              <a:rPr lang="es-MX" sz="1400" dirty="0">
                <a:hlinkClick r:id="rId4" action="ppaction://hlinksldjump"/>
              </a:rPr>
              <a:t>Legislación </a:t>
            </a:r>
            <a:r>
              <a:rPr lang="es-MX" sz="1400" dirty="0" smtClean="0">
                <a:hlinkClick r:id="rId4" action="ppaction://hlinksldjump"/>
              </a:rPr>
              <a:t>Universitaria</a:t>
            </a:r>
          </a:p>
          <a:p>
            <a:pPr algn="r"/>
            <a:endParaRPr lang="es-MX" sz="1600" dirty="0">
              <a:hlinkClick r:id="rId4" action="ppaction://hlinksldjump"/>
            </a:endParaRPr>
          </a:p>
          <a:p>
            <a:pPr algn="r"/>
            <a:r>
              <a:rPr lang="es-MX" sz="1400" dirty="0">
                <a:hlinkClick r:id="rId4" action="ppaction://hlinksldjump"/>
              </a:rPr>
              <a:t>Información de </a:t>
            </a:r>
            <a:r>
              <a:rPr lang="es-MX" sz="1400" dirty="0" smtClean="0">
                <a:hlinkClick r:id="rId4" action="ppaction://hlinksldjump"/>
              </a:rPr>
              <a:t>personal</a:t>
            </a:r>
          </a:p>
          <a:p>
            <a:pPr algn="r"/>
            <a:endParaRPr lang="es-MX" sz="1200" dirty="0">
              <a:hlinkClick r:id="rId4" action="ppaction://hlinksldjump"/>
            </a:endParaRPr>
          </a:p>
          <a:p>
            <a:pPr algn="r"/>
            <a:r>
              <a:rPr lang="es-MX" sz="1400" dirty="0" smtClean="0">
                <a:hlinkClick r:id="rId4" action="ppaction://hlinksldjump"/>
              </a:rPr>
              <a:t>Presupuesto</a:t>
            </a:r>
            <a:endParaRPr lang="es-MX" sz="1400" dirty="0" smtClean="0"/>
          </a:p>
          <a:p>
            <a:pPr algn="r"/>
            <a:endParaRPr lang="es-MX" sz="1400" dirty="0"/>
          </a:p>
          <a:p>
            <a:pPr algn="r"/>
            <a:r>
              <a:rPr lang="es-MX" sz="1400" dirty="0">
                <a:hlinkClick r:id="rId5" action="ppaction://hlinksldjump"/>
              </a:rPr>
              <a:t>Estadísticas sobre información de </a:t>
            </a:r>
            <a:r>
              <a:rPr lang="es-MX" sz="1400" dirty="0" smtClean="0">
                <a:hlinkClick r:id="rId5" action="ppaction://hlinksldjump"/>
              </a:rPr>
              <a:t>Profesores</a:t>
            </a:r>
          </a:p>
          <a:p>
            <a:pPr algn="r"/>
            <a:endParaRPr lang="es-MX" sz="1400" dirty="0">
              <a:hlinkClick r:id="rId5" action="ppaction://hlinksldjump"/>
            </a:endParaRPr>
          </a:p>
          <a:p>
            <a:pPr algn="r"/>
            <a:r>
              <a:rPr lang="es-MX" sz="1400" dirty="0">
                <a:hlinkClick r:id="rId5" action="ppaction://hlinksldjump"/>
              </a:rPr>
              <a:t>Resultados de Evaluación </a:t>
            </a:r>
            <a:r>
              <a:rPr lang="es-MX" sz="1400" dirty="0" smtClean="0">
                <a:hlinkClick r:id="rId5" action="ppaction://hlinksldjump"/>
              </a:rPr>
              <a:t>Docente</a:t>
            </a:r>
            <a:endParaRPr lang="es-MX" sz="1400" dirty="0" smtClean="0"/>
          </a:p>
          <a:p>
            <a:pPr algn="r"/>
            <a:endParaRPr lang="es-MX" sz="1400" dirty="0"/>
          </a:p>
          <a:p>
            <a:pPr algn="r"/>
            <a:r>
              <a:rPr lang="es-MX" sz="1400" dirty="0">
                <a:hlinkClick r:id="rId6" action="ppaction://hlinksldjump"/>
              </a:rPr>
              <a:t>Información y asesoría escolar/Control de gestión</a:t>
            </a:r>
            <a:endParaRPr lang="es-MX" sz="1400" dirty="0"/>
          </a:p>
        </p:txBody>
      </p:sp>
      <p:sp>
        <p:nvSpPr>
          <p:cNvPr id="8" name="7 CuadroTexto"/>
          <p:cNvSpPr txBox="1"/>
          <p:nvPr/>
        </p:nvSpPr>
        <p:spPr>
          <a:xfrm>
            <a:off x="323528" y="6289575"/>
            <a:ext cx="2876172" cy="307777"/>
          </a:xfrm>
          <a:prstGeom prst="rect">
            <a:avLst/>
          </a:prstGeom>
          <a:noFill/>
        </p:spPr>
        <p:txBody>
          <a:bodyPr wrap="none" rtlCol="0">
            <a:spAutoFit/>
          </a:bodyPr>
          <a:lstStyle/>
          <a:p>
            <a:r>
              <a:rPr lang="es-MX" sz="1400" dirty="0" smtClean="0">
                <a:solidFill>
                  <a:schemeClr val="accent4">
                    <a:lumMod val="60000"/>
                    <a:lumOff val="40000"/>
                  </a:schemeClr>
                </a:solidFill>
                <a:hlinkClick r:id="rId3" action="ppaction://hlinksldjump"/>
              </a:rPr>
              <a:t>Ir a consulta de criterio de conceptos</a:t>
            </a:r>
            <a:endParaRPr lang="es-MX" sz="1400" dirty="0">
              <a:solidFill>
                <a:schemeClr val="accent4">
                  <a:lumMod val="60000"/>
                  <a:lumOff val="40000"/>
                </a:schemeClr>
              </a:solidFill>
            </a:endParaRPr>
          </a:p>
        </p:txBody>
      </p:sp>
    </p:spTree>
    <p:extLst>
      <p:ext uri="{BB962C8B-B14F-4D97-AF65-F5344CB8AC3E}">
        <p14:creationId xmlns:p14="http://schemas.microsoft.com/office/powerpoint/2010/main" val="25555197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4488" y="332656"/>
            <a:ext cx="6840000" cy="910800"/>
          </a:xfrm>
        </p:spPr>
        <p:txBody>
          <a:bodyPr/>
          <a:lstStyle/>
          <a:p>
            <a:r>
              <a:rPr lang="es-MX" dirty="0" smtClean="0"/>
              <a:t>Frecuencias Acumuladas</a:t>
            </a:r>
            <a:br>
              <a:rPr lang="es-MX" dirty="0" smtClean="0"/>
            </a:br>
            <a:r>
              <a:rPr lang="es-MX" dirty="0" smtClean="0"/>
              <a:t>(Proporción 80-20</a:t>
            </a:r>
            <a:r>
              <a:rPr lang="es-MX" dirty="0"/>
              <a:t>)</a:t>
            </a:r>
          </a:p>
        </p:txBody>
      </p:sp>
      <p:graphicFrame>
        <p:nvGraphicFramePr>
          <p:cNvPr id="6" name="1 Gráfico"/>
          <p:cNvGraphicFramePr>
            <a:graphicFrameLocks noGrp="1"/>
          </p:cNvGraphicFramePr>
          <p:nvPr>
            <p:extLst>
              <p:ext uri="{D42A27DB-BD31-4B8C-83A1-F6EECF244321}">
                <p14:modId xmlns:p14="http://schemas.microsoft.com/office/powerpoint/2010/main" val="3137940858"/>
              </p:ext>
            </p:extLst>
          </p:nvPr>
        </p:nvGraphicFramePr>
        <p:xfrm>
          <a:off x="255351" y="1196752"/>
          <a:ext cx="8633298" cy="5378538"/>
        </p:xfrm>
        <a:graphic>
          <a:graphicData uri="http://schemas.openxmlformats.org/drawingml/2006/chart">
            <c:chart xmlns:c="http://schemas.openxmlformats.org/drawingml/2006/chart" xmlns:r="http://schemas.openxmlformats.org/officeDocument/2006/relationships" r:id="rId2"/>
          </a:graphicData>
        </a:graphic>
      </p:graphicFrame>
      <p:sp>
        <p:nvSpPr>
          <p:cNvPr id="8" name="7 CuadroTexto"/>
          <p:cNvSpPr txBox="1"/>
          <p:nvPr/>
        </p:nvSpPr>
        <p:spPr>
          <a:xfrm>
            <a:off x="323528" y="6309320"/>
            <a:ext cx="2876172" cy="307777"/>
          </a:xfrm>
          <a:prstGeom prst="rect">
            <a:avLst/>
          </a:prstGeom>
          <a:noFill/>
        </p:spPr>
        <p:txBody>
          <a:bodyPr wrap="none" rtlCol="0">
            <a:spAutoFit/>
          </a:bodyPr>
          <a:lstStyle/>
          <a:p>
            <a:r>
              <a:rPr lang="es-MX" sz="1400" dirty="0" smtClean="0">
                <a:solidFill>
                  <a:schemeClr val="accent4">
                    <a:lumMod val="60000"/>
                    <a:lumOff val="40000"/>
                  </a:schemeClr>
                </a:solidFill>
                <a:hlinkClick r:id="rId3" action="ppaction://hlinksldjump"/>
              </a:rPr>
              <a:t>Ir a consulta de criterio de conceptos</a:t>
            </a:r>
            <a:endParaRPr lang="es-MX" sz="1400" dirty="0">
              <a:solidFill>
                <a:schemeClr val="accent4">
                  <a:lumMod val="60000"/>
                  <a:lumOff val="40000"/>
                </a:schemeClr>
              </a:solidFill>
            </a:endParaRPr>
          </a:p>
        </p:txBody>
      </p:sp>
    </p:spTree>
    <p:extLst>
      <p:ext uri="{BB962C8B-B14F-4D97-AF65-F5344CB8AC3E}">
        <p14:creationId xmlns:p14="http://schemas.microsoft.com/office/powerpoint/2010/main" val="14840617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7500" lnSpcReduction="20000"/>
          </a:bodyPr>
          <a:lstStyle/>
          <a:p>
            <a:pPr algn="just"/>
            <a:r>
              <a:rPr lang="es-MX" dirty="0"/>
              <a:t>La Facultad de Derecho </a:t>
            </a:r>
            <a:r>
              <a:rPr lang="es-MX" dirty="0" smtClean="0"/>
              <a:t>es </a:t>
            </a:r>
            <a:r>
              <a:rPr lang="es-MX" dirty="0"/>
              <a:t>el único sujeto obligado dentro de la UNAM que cuenta con un POT.</a:t>
            </a:r>
          </a:p>
          <a:p>
            <a:pPr algn="just"/>
            <a:r>
              <a:rPr lang="es-MX" dirty="0" smtClean="0"/>
              <a:t>La Facultad de Derecho se </a:t>
            </a:r>
            <a:r>
              <a:rPr lang="es-MX" dirty="0"/>
              <a:t>encuentra entre las 19 dependencias que </a:t>
            </a:r>
            <a:r>
              <a:rPr lang="es-MX" dirty="0" smtClean="0"/>
              <a:t>en su portal cuentan </a:t>
            </a:r>
            <a:r>
              <a:rPr lang="es-MX" dirty="0"/>
              <a:t>con vínculo a la página de transparencia de la </a:t>
            </a:r>
            <a:r>
              <a:rPr lang="es-MX" dirty="0" smtClean="0"/>
              <a:t>UNAM</a:t>
            </a:r>
            <a:r>
              <a:rPr lang="es-MX" dirty="0" smtClean="0"/>
              <a:t> y al sistema de solicitudes de acceso.</a:t>
            </a:r>
            <a:endParaRPr lang="es-MX" dirty="0" smtClean="0"/>
          </a:p>
          <a:p>
            <a:pPr algn="just"/>
            <a:r>
              <a:rPr lang="es-MX" dirty="0"/>
              <a:t>La Facultad de Derecho se encuentra entre las diez dependencias que reciben mayor número de solicitudes de información desde 2007 a la fecha, exceptuando 2009 que se localiza en el lugar once. </a:t>
            </a:r>
          </a:p>
          <a:p>
            <a:pPr algn="just"/>
            <a:r>
              <a:rPr lang="es-MX" dirty="0"/>
              <a:t>En </a:t>
            </a:r>
            <a:r>
              <a:rPr lang="es-MX" dirty="0" smtClean="0"/>
              <a:t>las solicitudes de información, </a:t>
            </a:r>
            <a:r>
              <a:rPr lang="es-MX" dirty="0"/>
              <a:t>la categoría más relevante en términos de frecuencias, </a:t>
            </a:r>
            <a:r>
              <a:rPr lang="es-MX" dirty="0" smtClean="0"/>
              <a:t>está </a:t>
            </a:r>
            <a:r>
              <a:rPr lang="es-MX" dirty="0"/>
              <a:t>relacionada con la información y asesoría escolar.</a:t>
            </a:r>
          </a:p>
          <a:p>
            <a:pPr lvl="0" algn="just"/>
            <a:r>
              <a:rPr lang="es-MX" dirty="0" smtClean="0"/>
              <a:t>Las </a:t>
            </a:r>
            <a:r>
              <a:rPr lang="es-MX" dirty="0" smtClean="0"/>
              <a:t>quejas y sugerencias, son poco significativas en el análisis de </a:t>
            </a:r>
            <a:r>
              <a:rPr lang="es-MX" dirty="0" smtClean="0"/>
              <a:t>demanda.</a:t>
            </a:r>
          </a:p>
          <a:p>
            <a:pPr lvl="0"/>
            <a:endParaRPr lang="es-MX" dirty="0" smtClean="0"/>
          </a:p>
        </p:txBody>
      </p:sp>
      <p:sp>
        <p:nvSpPr>
          <p:cNvPr id="3" name="2 Título"/>
          <p:cNvSpPr>
            <a:spLocks noGrp="1"/>
          </p:cNvSpPr>
          <p:nvPr>
            <p:ph type="title"/>
          </p:nvPr>
        </p:nvSpPr>
        <p:spPr/>
        <p:txBody>
          <a:bodyPr/>
          <a:lstStyle/>
          <a:p>
            <a:r>
              <a:rPr lang="es-MX" dirty="0" smtClean="0"/>
              <a:t>Conclusiones</a:t>
            </a:r>
            <a:endParaRPr lang="es-MX" dirty="0"/>
          </a:p>
        </p:txBody>
      </p:sp>
    </p:spTree>
    <p:extLst>
      <p:ext uri="{BB962C8B-B14F-4D97-AF65-F5344CB8AC3E}">
        <p14:creationId xmlns:p14="http://schemas.microsoft.com/office/powerpoint/2010/main" val="847714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pPr lvl="0" algn="just"/>
            <a:r>
              <a:rPr lang="es-MX" dirty="0" smtClean="0"/>
              <a:t>Se sugiere </a:t>
            </a:r>
            <a:r>
              <a:rPr lang="es-MX" dirty="0" smtClean="0"/>
              <a:t>disponer de un vínculo en el portal de la Facultad de Derecho en donde se hagan públicas las solicitudes y respuestas.</a:t>
            </a:r>
            <a:endParaRPr lang="es-MX" dirty="0" smtClean="0"/>
          </a:p>
          <a:p>
            <a:pPr lvl="0" algn="just"/>
            <a:r>
              <a:rPr lang="es-MX" dirty="0" smtClean="0"/>
              <a:t>Impulsar ante las autoridades competentes para que la UNAM migre a un </a:t>
            </a:r>
            <a:r>
              <a:rPr lang="es-MX" dirty="0" smtClean="0"/>
              <a:t>portal como el </a:t>
            </a:r>
            <a:r>
              <a:rPr lang="es-MX" dirty="0" err="1" smtClean="0"/>
              <a:t>Infomex</a:t>
            </a:r>
            <a:r>
              <a:rPr lang="es-MX" dirty="0" smtClean="0"/>
              <a:t> </a:t>
            </a:r>
            <a:r>
              <a:rPr lang="es-MX" dirty="0" smtClean="0"/>
              <a:t>y que </a:t>
            </a:r>
            <a:r>
              <a:rPr lang="es-MX" dirty="0" smtClean="0"/>
              <a:t>permita </a:t>
            </a:r>
            <a:r>
              <a:rPr lang="es-MX" dirty="0" smtClean="0"/>
              <a:t>aprovechar los beneficios que este ofrece.</a:t>
            </a:r>
          </a:p>
          <a:p>
            <a:pPr lvl="0" algn="just"/>
            <a:r>
              <a:rPr lang="es-ES" dirty="0" smtClean="0"/>
              <a:t>Publicar de manera proactiva más información relacionada con docentes, investigadores y planes de estudios, dada la frecuencia en solicitudes y el interés general que puede representar esta información.</a:t>
            </a:r>
          </a:p>
          <a:p>
            <a:pPr lvl="0" algn="just"/>
            <a:r>
              <a:rPr lang="es-ES" dirty="0" smtClean="0"/>
              <a:t>Difusión del ejercicio del derecho entre la </a:t>
            </a:r>
            <a:r>
              <a:rPr lang="es-ES" smtClean="0"/>
              <a:t>comunidad escolar.</a:t>
            </a:r>
            <a:endParaRPr lang="es-ES" dirty="0" smtClean="0"/>
          </a:p>
          <a:p>
            <a:pPr lvl="0" algn="just"/>
            <a:endParaRPr lang="es-MX" dirty="0" smtClean="0"/>
          </a:p>
        </p:txBody>
      </p:sp>
      <p:sp>
        <p:nvSpPr>
          <p:cNvPr id="3" name="2 Título"/>
          <p:cNvSpPr>
            <a:spLocks noGrp="1"/>
          </p:cNvSpPr>
          <p:nvPr>
            <p:ph type="title"/>
          </p:nvPr>
        </p:nvSpPr>
        <p:spPr/>
        <p:txBody>
          <a:bodyPr/>
          <a:lstStyle/>
          <a:p>
            <a:r>
              <a:rPr lang="es-MX" smtClean="0"/>
              <a:t>Recomendaciones</a:t>
            </a:r>
            <a:endParaRPr lang="es-MX" dirty="0"/>
          </a:p>
        </p:txBody>
      </p:sp>
    </p:spTree>
    <p:extLst>
      <p:ext uri="{BB962C8B-B14F-4D97-AF65-F5344CB8AC3E}">
        <p14:creationId xmlns:p14="http://schemas.microsoft.com/office/powerpoint/2010/main" val="42376864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014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a:hlinkClick r:id="rId2" action="ppaction://hlinksldjump"/>
          </p:cNvPr>
          <p:cNvSpPr txBox="1"/>
          <p:nvPr/>
        </p:nvSpPr>
        <p:spPr>
          <a:xfrm>
            <a:off x="8100392" y="744959"/>
            <a:ext cx="792088" cy="307777"/>
          </a:xfrm>
          <a:prstGeom prst="rect">
            <a:avLst/>
          </a:prstGeom>
          <a:noFill/>
        </p:spPr>
        <p:txBody>
          <a:bodyPr wrap="square" rtlCol="0">
            <a:spAutoFit/>
          </a:bodyPr>
          <a:lstStyle/>
          <a:p>
            <a:r>
              <a:rPr lang="es-MX" sz="1400" dirty="0" smtClean="0">
                <a:solidFill>
                  <a:schemeClr val="accent4">
                    <a:lumMod val="75000"/>
                  </a:schemeClr>
                </a:solidFill>
              </a:rPr>
              <a:t>Regreso</a:t>
            </a:r>
            <a:endParaRPr lang="es-MX" sz="1400" dirty="0">
              <a:solidFill>
                <a:schemeClr val="accent4">
                  <a:lumMod val="75000"/>
                </a:schemeClr>
              </a:solidFill>
            </a:endParaRPr>
          </a:p>
        </p:txBody>
      </p:sp>
      <p:sp>
        <p:nvSpPr>
          <p:cNvPr id="4" name="3 Título"/>
          <p:cNvSpPr>
            <a:spLocks noGrp="1"/>
          </p:cNvSpPr>
          <p:nvPr>
            <p:ph type="title"/>
          </p:nvPr>
        </p:nvSpPr>
        <p:spPr/>
        <p:txBody>
          <a:bodyPr/>
          <a:lstStyle/>
          <a:p>
            <a:r>
              <a:rPr lang="es-MX" dirty="0"/>
              <a:t>Criterio de conceptos</a:t>
            </a:r>
          </a:p>
        </p:txBody>
      </p:sp>
      <p:graphicFrame>
        <p:nvGraphicFramePr>
          <p:cNvPr id="2" name="1 Tabla"/>
          <p:cNvGraphicFramePr>
            <a:graphicFrameLocks noGrp="1"/>
          </p:cNvGraphicFramePr>
          <p:nvPr>
            <p:extLst>
              <p:ext uri="{D42A27DB-BD31-4B8C-83A1-F6EECF244321}">
                <p14:modId xmlns:p14="http://schemas.microsoft.com/office/powerpoint/2010/main" val="4006676357"/>
              </p:ext>
            </p:extLst>
          </p:nvPr>
        </p:nvGraphicFramePr>
        <p:xfrm>
          <a:off x="179512" y="1340768"/>
          <a:ext cx="8712969" cy="5184577"/>
        </p:xfrm>
        <a:graphic>
          <a:graphicData uri="http://schemas.openxmlformats.org/drawingml/2006/table">
            <a:tbl>
              <a:tblPr firstRow="1" firstCol="1" bandRow="1">
                <a:tableStyleId>{EB9631B5-78F2-41C9-869B-9F39066F8104}</a:tableStyleId>
              </a:tblPr>
              <a:tblGrid>
                <a:gridCol w="1404655"/>
                <a:gridCol w="4661439"/>
                <a:gridCol w="2646875"/>
              </a:tblGrid>
              <a:tr h="1108615">
                <a:tc>
                  <a:txBody>
                    <a:bodyPr/>
                    <a:lstStyle/>
                    <a:p>
                      <a:pPr algn="ctr">
                        <a:lnSpc>
                          <a:spcPct val="115000"/>
                        </a:lnSpc>
                        <a:spcAft>
                          <a:spcPts val="0"/>
                        </a:spcAft>
                      </a:pPr>
                      <a:r>
                        <a:rPr lang="es-MX" sz="1050" dirty="0">
                          <a:effectLst/>
                        </a:rPr>
                        <a:t>Categoría</a:t>
                      </a:r>
                      <a:endParaRPr lang="es-MX" sz="1050" dirty="0">
                        <a:solidFill>
                          <a:srgbClr val="000000"/>
                        </a:solidFill>
                        <a:effectLst/>
                        <a:latin typeface="Calibri"/>
                        <a:ea typeface="Calibri"/>
                        <a:cs typeface="Times New Roman"/>
                      </a:endParaRPr>
                    </a:p>
                  </a:txBody>
                  <a:tcPr marL="56223" marR="56223" marT="0" marB="0" anchor="ctr"/>
                </a:tc>
                <a:tc>
                  <a:txBody>
                    <a:bodyPr/>
                    <a:lstStyle/>
                    <a:p>
                      <a:pPr algn="ctr">
                        <a:lnSpc>
                          <a:spcPct val="115000"/>
                        </a:lnSpc>
                        <a:spcAft>
                          <a:spcPts val="0"/>
                        </a:spcAft>
                      </a:pPr>
                      <a:r>
                        <a:rPr lang="es-MX" sz="1050" dirty="0" smtClean="0">
                          <a:solidFill>
                            <a:schemeClr val="bg1"/>
                          </a:solidFill>
                          <a:effectLst/>
                          <a:latin typeface="+mn-lt"/>
                          <a:ea typeface="Calibri"/>
                          <a:cs typeface="Times New Roman"/>
                        </a:rPr>
                        <a:t>Argumentos que dan soporte a propuesta de categoría</a:t>
                      </a:r>
                    </a:p>
                  </a:txBody>
                  <a:tcPr marL="56223" marR="56223" marT="0" marB="0" anchor="ctr"/>
                </a:tc>
                <a:tc>
                  <a:txBody>
                    <a:bodyPr/>
                    <a:lstStyle/>
                    <a:p>
                      <a:pPr algn="ctr">
                        <a:lnSpc>
                          <a:spcPct val="115000"/>
                        </a:lnSpc>
                        <a:spcAft>
                          <a:spcPts val="0"/>
                        </a:spcAft>
                      </a:pPr>
                      <a:r>
                        <a:rPr lang="es-MX" sz="1050" dirty="0">
                          <a:effectLst/>
                        </a:rPr>
                        <a:t>Marco Legal</a:t>
                      </a:r>
                    </a:p>
                    <a:p>
                      <a:pPr algn="just">
                        <a:lnSpc>
                          <a:spcPct val="115000"/>
                        </a:lnSpc>
                        <a:spcAft>
                          <a:spcPts val="0"/>
                        </a:spcAft>
                      </a:pPr>
                      <a:r>
                        <a:rPr lang="es-MX" sz="1050" dirty="0">
                          <a:effectLst/>
                        </a:rPr>
                        <a:t>Se consultó el Marco Normativo para cada categoría así como el Registro Federal de Trámites y Servicios de la dependencia y por </a:t>
                      </a:r>
                      <a:r>
                        <a:rPr lang="es-MX" sz="1050" dirty="0" smtClean="0">
                          <a:effectLst/>
                        </a:rPr>
                        <a:t>Unidad </a:t>
                      </a:r>
                      <a:r>
                        <a:rPr lang="es-MX" sz="1050" dirty="0">
                          <a:effectLst/>
                        </a:rPr>
                        <a:t>A</a:t>
                      </a:r>
                      <a:r>
                        <a:rPr lang="es-MX" sz="1050" dirty="0" smtClean="0">
                          <a:effectLst/>
                        </a:rPr>
                        <a:t>dministrativa</a:t>
                      </a:r>
                      <a:r>
                        <a:rPr lang="es-MX" sz="1050" dirty="0">
                          <a:effectLst/>
                        </a:rPr>
                        <a:t>.</a:t>
                      </a:r>
                      <a:endParaRPr lang="es-MX" sz="1050" dirty="0">
                        <a:solidFill>
                          <a:srgbClr val="000000"/>
                        </a:solidFill>
                        <a:effectLst/>
                        <a:latin typeface="Calibri"/>
                        <a:ea typeface="Calibri"/>
                        <a:cs typeface="Times New Roman"/>
                      </a:endParaRPr>
                    </a:p>
                  </a:txBody>
                  <a:tcPr marL="56223" marR="56223" marT="0" marB="0" anchor="ctr"/>
                </a:tc>
              </a:tr>
              <a:tr h="1193563">
                <a:tc>
                  <a:txBody>
                    <a:bodyPr/>
                    <a:lstStyle/>
                    <a:p>
                      <a:pPr>
                        <a:lnSpc>
                          <a:spcPct val="115000"/>
                        </a:lnSpc>
                        <a:spcAft>
                          <a:spcPts val="0"/>
                        </a:spcAft>
                      </a:pPr>
                      <a:r>
                        <a:rPr lang="es-MX" sz="1050">
                          <a:effectLst/>
                        </a:rPr>
                        <a:t>Publicaciones</a:t>
                      </a:r>
                      <a:endParaRPr lang="es-MX" sz="1050">
                        <a:solidFill>
                          <a:srgbClr val="000000"/>
                        </a:solidFill>
                        <a:effectLst/>
                        <a:latin typeface="Calibri"/>
                        <a:ea typeface="Calibri"/>
                        <a:cs typeface="Times New Roman"/>
                      </a:endParaRPr>
                    </a:p>
                  </a:txBody>
                  <a:tcPr marL="56223" marR="56223" marT="0" marB="0" anchor="ctr"/>
                </a:tc>
                <a:tc>
                  <a:txBody>
                    <a:bodyPr/>
                    <a:lstStyle/>
                    <a:p>
                      <a:pPr algn="just">
                        <a:lnSpc>
                          <a:spcPct val="115000"/>
                        </a:lnSpc>
                        <a:spcAft>
                          <a:spcPts val="0"/>
                        </a:spcAft>
                      </a:pPr>
                      <a:r>
                        <a:rPr lang="es-MX" sz="1050" dirty="0">
                          <a:effectLst/>
                        </a:rPr>
                        <a:t>Plan, Desarrollo, Costo, Estructura, propuesta, objetivos, alcance, fundamento y toda información respecto del proyecto Cien de la Facultad de Derecho de la UNAM, C.U.</a:t>
                      </a:r>
                      <a:endParaRPr lang="es-MX" sz="1050" dirty="0">
                        <a:solidFill>
                          <a:srgbClr val="000000"/>
                        </a:solidFill>
                        <a:effectLst/>
                        <a:latin typeface="Calibri"/>
                        <a:ea typeface="Calibri"/>
                        <a:cs typeface="Times New Roman"/>
                      </a:endParaRPr>
                    </a:p>
                  </a:txBody>
                  <a:tcPr marL="56223" marR="56223" marT="0" marB="0" anchor="ctr"/>
                </a:tc>
                <a:tc>
                  <a:txBody>
                    <a:bodyPr/>
                    <a:lstStyle/>
                    <a:p>
                      <a:pPr algn="just">
                        <a:lnSpc>
                          <a:spcPct val="115000"/>
                        </a:lnSpc>
                        <a:spcAft>
                          <a:spcPts val="0"/>
                        </a:spcAft>
                      </a:pPr>
                      <a:r>
                        <a:rPr lang="es-MX" sz="1050">
                          <a:effectLst/>
                        </a:rPr>
                        <a:t>Se sugiere revisar los vínculos:</a:t>
                      </a:r>
                    </a:p>
                    <a:p>
                      <a:pPr algn="just">
                        <a:lnSpc>
                          <a:spcPct val="115000"/>
                        </a:lnSpc>
                        <a:spcAft>
                          <a:spcPts val="0"/>
                        </a:spcAft>
                      </a:pPr>
                      <a:r>
                        <a:rPr lang="es-MX" sz="1050" u="sng">
                          <a:effectLst/>
                          <a:hlinkClick r:id="rId3"/>
                        </a:rPr>
                        <a:t>http://www.derecho.unam.mx/investigacion/index-investigacion.php#http://www.revistas.unam.mx/index.php/derecho/article/view/18520</a:t>
                      </a:r>
                      <a:endParaRPr lang="es-MX" sz="1050">
                        <a:solidFill>
                          <a:srgbClr val="000000"/>
                        </a:solidFill>
                        <a:effectLst/>
                        <a:latin typeface="Calibri"/>
                        <a:ea typeface="Calibri"/>
                        <a:cs typeface="Times New Roman"/>
                      </a:endParaRPr>
                    </a:p>
                  </a:txBody>
                  <a:tcPr marL="56223" marR="56223" marT="0" marB="0" anchor="ctr"/>
                </a:tc>
              </a:tr>
              <a:tr h="221723">
                <a:tc>
                  <a:txBody>
                    <a:bodyPr/>
                    <a:lstStyle/>
                    <a:p>
                      <a:pPr>
                        <a:lnSpc>
                          <a:spcPct val="115000"/>
                        </a:lnSpc>
                        <a:spcAft>
                          <a:spcPts val="0"/>
                        </a:spcAft>
                      </a:pPr>
                      <a:r>
                        <a:rPr lang="es-MX" sz="1050">
                          <a:effectLst/>
                        </a:rPr>
                        <a:t>Datos personales</a:t>
                      </a:r>
                      <a:endParaRPr lang="es-MX" sz="1050">
                        <a:solidFill>
                          <a:srgbClr val="000000"/>
                        </a:solidFill>
                        <a:effectLst/>
                        <a:latin typeface="Calibri"/>
                        <a:ea typeface="Calibri"/>
                        <a:cs typeface="Times New Roman"/>
                      </a:endParaRPr>
                    </a:p>
                  </a:txBody>
                  <a:tcPr marL="56223" marR="56223" marT="0" marB="0" anchor="ctr"/>
                </a:tc>
                <a:tc>
                  <a:txBody>
                    <a:bodyPr/>
                    <a:lstStyle/>
                    <a:p>
                      <a:endParaRPr lang="es-MX" sz="1050">
                        <a:solidFill>
                          <a:srgbClr val="000000"/>
                        </a:solidFill>
                        <a:effectLst/>
                        <a:latin typeface="Calibri"/>
                        <a:cs typeface="Times New Roman"/>
                      </a:endParaRPr>
                    </a:p>
                  </a:txBody>
                  <a:tcPr marL="56223" marR="56223" marT="0" marB="0" anchor="ctr"/>
                </a:tc>
                <a:tc>
                  <a:txBody>
                    <a:bodyPr/>
                    <a:lstStyle/>
                    <a:p>
                      <a:endParaRPr lang="es-MX" sz="1050">
                        <a:solidFill>
                          <a:srgbClr val="000000"/>
                        </a:solidFill>
                        <a:effectLst/>
                        <a:latin typeface="Calibri"/>
                        <a:cs typeface="Times New Roman"/>
                      </a:endParaRPr>
                    </a:p>
                  </a:txBody>
                  <a:tcPr marL="56223" marR="56223" marT="0" marB="0" anchor="ctr"/>
                </a:tc>
              </a:tr>
              <a:tr h="1330338">
                <a:tc>
                  <a:txBody>
                    <a:bodyPr/>
                    <a:lstStyle/>
                    <a:p>
                      <a:pPr>
                        <a:lnSpc>
                          <a:spcPct val="115000"/>
                        </a:lnSpc>
                        <a:spcAft>
                          <a:spcPts val="0"/>
                        </a:spcAft>
                      </a:pPr>
                      <a:r>
                        <a:rPr lang="es-MX" sz="1050">
                          <a:effectLst/>
                        </a:rPr>
                        <a:t>Agenda estadística UNAM</a:t>
                      </a:r>
                      <a:endParaRPr lang="es-MX" sz="1050">
                        <a:solidFill>
                          <a:srgbClr val="000000"/>
                        </a:solidFill>
                        <a:effectLst/>
                        <a:latin typeface="Calibri"/>
                        <a:ea typeface="Calibri"/>
                        <a:cs typeface="Times New Roman"/>
                      </a:endParaRPr>
                    </a:p>
                  </a:txBody>
                  <a:tcPr marL="56223" marR="56223" marT="0" marB="0" anchor="ctr"/>
                </a:tc>
                <a:tc>
                  <a:txBody>
                    <a:bodyPr/>
                    <a:lstStyle/>
                    <a:p>
                      <a:pPr algn="just">
                        <a:lnSpc>
                          <a:spcPct val="115000"/>
                        </a:lnSpc>
                        <a:spcAft>
                          <a:spcPts val="0"/>
                        </a:spcAft>
                      </a:pPr>
                      <a:r>
                        <a:rPr lang="es-MX" sz="1050" dirty="0">
                          <a:effectLst/>
                        </a:rPr>
                        <a:t>Población total inscrita en el periodo 2012-1 de sistema escolarizado.  Total de alumnos inscritos por semestre en el periodo escolar 2012-1. Total de alumnos inscritos por grupo y semestre en el periodo escolar  2012-1. Número total de profesores de carrera activos, en el periodo escolar 2012-1. Número total de profesores de asignatura, en el periodo escolar 2012-1.Lista de grupos, por materia y nombre de profesor en el periodo escolar 2012-1.</a:t>
                      </a:r>
                      <a:endParaRPr lang="es-MX" sz="1050" dirty="0">
                        <a:solidFill>
                          <a:srgbClr val="000000"/>
                        </a:solidFill>
                        <a:effectLst/>
                        <a:latin typeface="Calibri"/>
                        <a:ea typeface="Calibri"/>
                        <a:cs typeface="Times New Roman"/>
                      </a:endParaRPr>
                    </a:p>
                  </a:txBody>
                  <a:tcPr marL="56223" marR="56223" marT="0" marB="0" anchor="ctr"/>
                </a:tc>
                <a:tc>
                  <a:txBody>
                    <a:bodyPr/>
                    <a:lstStyle/>
                    <a:p>
                      <a:pPr algn="just">
                        <a:lnSpc>
                          <a:spcPct val="115000"/>
                        </a:lnSpc>
                        <a:spcAft>
                          <a:spcPts val="0"/>
                        </a:spcAft>
                      </a:pPr>
                      <a:r>
                        <a:rPr lang="es-MX" sz="1050">
                          <a:effectLst/>
                        </a:rPr>
                        <a:t>Se sugiere revisar el vínculo:</a:t>
                      </a:r>
                    </a:p>
                    <a:p>
                      <a:pPr algn="just">
                        <a:lnSpc>
                          <a:spcPct val="115000"/>
                        </a:lnSpc>
                        <a:spcAft>
                          <a:spcPts val="0"/>
                        </a:spcAft>
                      </a:pPr>
                      <a:r>
                        <a:rPr lang="es-MX" sz="1050" u="sng">
                          <a:effectLst/>
                          <a:hlinkClick r:id="rId4"/>
                        </a:rPr>
                        <a:t>http://www.estadistica.unam.mx/agenda.php</a:t>
                      </a:r>
                      <a:endParaRPr lang="es-MX" sz="1050">
                        <a:solidFill>
                          <a:srgbClr val="000000"/>
                        </a:solidFill>
                        <a:effectLst/>
                        <a:latin typeface="Calibri"/>
                        <a:ea typeface="Calibri"/>
                        <a:cs typeface="Times New Roman"/>
                      </a:endParaRPr>
                    </a:p>
                  </a:txBody>
                  <a:tcPr marL="56223" marR="56223" marT="0" marB="0" anchor="ctr"/>
                </a:tc>
              </a:tr>
              <a:tr h="1330338">
                <a:tc>
                  <a:txBody>
                    <a:bodyPr/>
                    <a:lstStyle/>
                    <a:p>
                      <a:pPr>
                        <a:lnSpc>
                          <a:spcPct val="115000"/>
                        </a:lnSpc>
                        <a:spcAft>
                          <a:spcPts val="0"/>
                        </a:spcAft>
                      </a:pPr>
                      <a:r>
                        <a:rPr lang="es-MX" sz="1050">
                          <a:effectLst/>
                        </a:rPr>
                        <a:t>Acuerdos Consejo Técnico Facultad de Derecho</a:t>
                      </a:r>
                      <a:endParaRPr lang="es-MX" sz="1050">
                        <a:solidFill>
                          <a:srgbClr val="000000"/>
                        </a:solidFill>
                        <a:effectLst/>
                        <a:latin typeface="Calibri"/>
                        <a:ea typeface="Calibri"/>
                        <a:cs typeface="Times New Roman"/>
                      </a:endParaRPr>
                    </a:p>
                  </a:txBody>
                  <a:tcPr marL="56223" marR="56223" marT="0" marB="0" anchor="ctr"/>
                </a:tc>
                <a:tc>
                  <a:txBody>
                    <a:bodyPr/>
                    <a:lstStyle/>
                    <a:p>
                      <a:pPr algn="just">
                        <a:lnSpc>
                          <a:spcPct val="115000"/>
                        </a:lnSpc>
                        <a:spcAft>
                          <a:spcPts val="0"/>
                        </a:spcAft>
                      </a:pPr>
                      <a:r>
                        <a:rPr lang="es-MX" sz="1050" dirty="0">
                          <a:effectLst/>
                        </a:rPr>
                        <a:t>Solicito de la Facultad de Derecho la siguiente información:</a:t>
                      </a:r>
                    </a:p>
                    <a:p>
                      <a:pPr algn="just">
                        <a:lnSpc>
                          <a:spcPct val="115000"/>
                        </a:lnSpc>
                        <a:spcAft>
                          <a:spcPts val="0"/>
                        </a:spcAft>
                      </a:pPr>
                      <a:r>
                        <a:rPr lang="es-MX" sz="1050" dirty="0">
                          <a:effectLst/>
                        </a:rPr>
                        <a:t>1.- Refieran donde se publican los acuerdos de las sesiones ordinarias y extraordinarias de sus respectivos H. Consejos Técnicos.</a:t>
                      </a:r>
                    </a:p>
                    <a:p>
                      <a:pPr algn="just">
                        <a:lnSpc>
                          <a:spcPct val="115000"/>
                        </a:lnSpc>
                        <a:spcAft>
                          <a:spcPts val="0"/>
                        </a:spcAft>
                      </a:pPr>
                      <a:r>
                        <a:rPr lang="es-MX" sz="1050" dirty="0">
                          <a:effectLst/>
                        </a:rPr>
                        <a:t>2.- En caso de que no los publiquen, donde se pueden consultar.</a:t>
                      </a:r>
                    </a:p>
                    <a:p>
                      <a:pPr algn="just">
                        <a:lnSpc>
                          <a:spcPct val="115000"/>
                        </a:lnSpc>
                        <a:spcAft>
                          <a:spcPts val="0"/>
                        </a:spcAft>
                      </a:pPr>
                      <a:r>
                        <a:rPr lang="es-MX" sz="1050" dirty="0">
                          <a:effectLst/>
                        </a:rPr>
                        <a:t>3.- En caso de que no exista un lugar para consultarlos, cual es el procedimiento para que se pueda otorgar una copia y/o consultar.</a:t>
                      </a:r>
                      <a:endParaRPr lang="es-MX" sz="1050" dirty="0">
                        <a:solidFill>
                          <a:srgbClr val="000000"/>
                        </a:solidFill>
                        <a:effectLst/>
                        <a:latin typeface="Calibri"/>
                        <a:ea typeface="Calibri"/>
                        <a:cs typeface="Times New Roman"/>
                      </a:endParaRPr>
                    </a:p>
                  </a:txBody>
                  <a:tcPr marL="56223" marR="56223" marT="0" marB="0" anchor="ctr"/>
                </a:tc>
                <a:tc>
                  <a:txBody>
                    <a:bodyPr/>
                    <a:lstStyle/>
                    <a:p>
                      <a:pPr algn="just">
                        <a:lnSpc>
                          <a:spcPct val="115000"/>
                        </a:lnSpc>
                        <a:spcAft>
                          <a:spcPts val="0"/>
                        </a:spcAft>
                      </a:pPr>
                      <a:r>
                        <a:rPr lang="es-MX" sz="1050" dirty="0">
                          <a:effectLst/>
                        </a:rPr>
                        <a:t>Se sugiere revisar el vínculo:</a:t>
                      </a:r>
                    </a:p>
                    <a:p>
                      <a:pPr algn="just">
                        <a:lnSpc>
                          <a:spcPct val="115000"/>
                        </a:lnSpc>
                        <a:spcAft>
                          <a:spcPts val="0"/>
                        </a:spcAft>
                      </a:pPr>
                      <a:r>
                        <a:rPr lang="es-MX" sz="1050" u="sng" dirty="0">
                          <a:effectLst/>
                          <a:hlinkClick r:id="rId5"/>
                        </a:rPr>
                        <a:t>http://v880.derecho.unam.mx:8083/consejo_tecnico/acuerdos.php</a:t>
                      </a:r>
                      <a:endParaRPr lang="es-MX" sz="1050" dirty="0">
                        <a:solidFill>
                          <a:srgbClr val="000000"/>
                        </a:solidFill>
                        <a:effectLst/>
                        <a:latin typeface="Calibri"/>
                        <a:ea typeface="Calibri"/>
                        <a:cs typeface="Times New Roman"/>
                      </a:endParaRPr>
                    </a:p>
                  </a:txBody>
                  <a:tcPr marL="56223" marR="56223" marT="0" marB="0" anchor="ctr"/>
                </a:tc>
              </a:tr>
            </a:tbl>
          </a:graphicData>
        </a:graphic>
      </p:graphicFrame>
    </p:spTree>
    <p:extLst>
      <p:ext uri="{BB962C8B-B14F-4D97-AF65-F5344CB8AC3E}">
        <p14:creationId xmlns:p14="http://schemas.microsoft.com/office/powerpoint/2010/main" val="153263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a:t>Criterio de conceptos</a:t>
            </a:r>
          </a:p>
        </p:txBody>
      </p:sp>
      <p:graphicFrame>
        <p:nvGraphicFramePr>
          <p:cNvPr id="2" name="1 Tabla"/>
          <p:cNvGraphicFramePr>
            <a:graphicFrameLocks noGrp="1"/>
          </p:cNvGraphicFramePr>
          <p:nvPr>
            <p:extLst>
              <p:ext uri="{D42A27DB-BD31-4B8C-83A1-F6EECF244321}">
                <p14:modId xmlns:p14="http://schemas.microsoft.com/office/powerpoint/2010/main" val="2655750289"/>
              </p:ext>
            </p:extLst>
          </p:nvPr>
        </p:nvGraphicFramePr>
        <p:xfrm>
          <a:off x="153073" y="1412776"/>
          <a:ext cx="8748712" cy="5112568"/>
        </p:xfrm>
        <a:graphic>
          <a:graphicData uri="http://schemas.openxmlformats.org/drawingml/2006/table">
            <a:tbl>
              <a:tblPr firstRow="1" firstCol="1" bandRow="1">
                <a:tableStyleId>{EB9631B5-78F2-41C9-869B-9F39066F8104}</a:tableStyleId>
              </a:tblPr>
              <a:tblGrid>
                <a:gridCol w="1410417"/>
                <a:gridCol w="4680561"/>
                <a:gridCol w="2657734"/>
              </a:tblGrid>
              <a:tr h="269319">
                <a:tc>
                  <a:txBody>
                    <a:bodyPr/>
                    <a:lstStyle/>
                    <a:p>
                      <a:pPr algn="ctr">
                        <a:lnSpc>
                          <a:spcPct val="115000"/>
                        </a:lnSpc>
                        <a:spcAft>
                          <a:spcPts val="0"/>
                        </a:spcAft>
                      </a:pPr>
                      <a:r>
                        <a:rPr lang="es-MX" sz="1050" dirty="0" smtClean="0">
                          <a:solidFill>
                            <a:schemeClr val="bg1"/>
                          </a:solidFill>
                          <a:effectLst/>
                          <a:latin typeface="Calibri"/>
                          <a:ea typeface="Calibri"/>
                          <a:cs typeface="Times New Roman"/>
                        </a:rPr>
                        <a:t>Categoría</a:t>
                      </a:r>
                      <a:endParaRPr lang="es-MX" sz="1050" dirty="0">
                        <a:solidFill>
                          <a:schemeClr val="bg1"/>
                        </a:solidFill>
                        <a:effectLst/>
                        <a:latin typeface="Calibri"/>
                        <a:ea typeface="Calibri"/>
                        <a:cs typeface="Times New Roman"/>
                      </a:endParaRPr>
                    </a:p>
                  </a:txBody>
                  <a:tcPr marL="67514" marR="67514" marT="0" marB="0" anchor="ctr"/>
                </a:tc>
                <a:tc>
                  <a:txBody>
                    <a:bodyPr/>
                    <a:lstStyle/>
                    <a:p>
                      <a:pPr algn="ctr">
                        <a:lnSpc>
                          <a:spcPct val="115000"/>
                        </a:lnSpc>
                        <a:spcAft>
                          <a:spcPts val="0"/>
                        </a:spcAft>
                      </a:pPr>
                      <a:r>
                        <a:rPr lang="es-MX" sz="1050" dirty="0" smtClean="0">
                          <a:solidFill>
                            <a:schemeClr val="bg1"/>
                          </a:solidFill>
                          <a:effectLst/>
                          <a:latin typeface="+mn-lt"/>
                          <a:ea typeface="Calibri"/>
                          <a:cs typeface="Times New Roman"/>
                        </a:rPr>
                        <a:t>Argumentos que dan soporte a propuesta de categoría</a:t>
                      </a:r>
                      <a:endParaRPr lang="es-MX" sz="1050" dirty="0">
                        <a:solidFill>
                          <a:schemeClr val="bg1"/>
                        </a:solidFill>
                        <a:effectLst/>
                        <a:latin typeface="+mn-lt"/>
                        <a:ea typeface="Calibri"/>
                        <a:cs typeface="Times New Roman"/>
                      </a:endParaRPr>
                    </a:p>
                  </a:txBody>
                  <a:tcPr marL="67514" marR="67514" marT="0" marB="0" anchor="ctr"/>
                </a:tc>
                <a:tc>
                  <a:txBody>
                    <a:bodyPr/>
                    <a:lstStyle/>
                    <a:p>
                      <a:pPr algn="ctr">
                        <a:lnSpc>
                          <a:spcPct val="115000"/>
                        </a:lnSpc>
                        <a:spcAft>
                          <a:spcPts val="0"/>
                        </a:spcAft>
                      </a:pPr>
                      <a:r>
                        <a:rPr lang="es-MX" sz="1050" dirty="0" smtClean="0">
                          <a:solidFill>
                            <a:schemeClr val="bg1"/>
                          </a:solidFill>
                          <a:effectLst/>
                          <a:latin typeface="Calibri"/>
                          <a:ea typeface="Calibri"/>
                          <a:cs typeface="Times New Roman"/>
                        </a:rPr>
                        <a:t>Marco Legal</a:t>
                      </a:r>
                      <a:endParaRPr lang="es-MX" sz="1050" dirty="0">
                        <a:solidFill>
                          <a:schemeClr val="bg1"/>
                        </a:solidFill>
                        <a:effectLst/>
                        <a:latin typeface="Calibri"/>
                        <a:ea typeface="Calibri"/>
                        <a:cs typeface="Times New Roman"/>
                      </a:endParaRPr>
                    </a:p>
                  </a:txBody>
                  <a:tcPr marL="67514" marR="67514" marT="0" marB="0" anchor="ctr"/>
                </a:tc>
              </a:tr>
              <a:tr h="1402331">
                <a:tc>
                  <a:txBody>
                    <a:bodyPr/>
                    <a:lstStyle/>
                    <a:p>
                      <a:pPr>
                        <a:lnSpc>
                          <a:spcPct val="115000"/>
                        </a:lnSpc>
                        <a:spcAft>
                          <a:spcPts val="0"/>
                        </a:spcAft>
                      </a:pPr>
                      <a:r>
                        <a:rPr lang="es-MX" sz="1050" dirty="0">
                          <a:effectLst/>
                        </a:rPr>
                        <a:t>Legislación </a:t>
                      </a:r>
                      <a:r>
                        <a:rPr lang="es-MX" sz="1050" dirty="0" smtClean="0">
                          <a:effectLst/>
                        </a:rPr>
                        <a:t>universitaria</a:t>
                      </a:r>
                      <a:endParaRPr lang="es-MX" sz="1050" dirty="0">
                        <a:solidFill>
                          <a:srgbClr val="000000"/>
                        </a:solidFill>
                        <a:effectLst/>
                        <a:latin typeface="Calibri"/>
                        <a:ea typeface="Calibri"/>
                        <a:cs typeface="Times New Roman"/>
                      </a:endParaRPr>
                    </a:p>
                  </a:txBody>
                  <a:tcPr marL="67514" marR="67514" marT="0" marB="0" anchor="ctr"/>
                </a:tc>
                <a:tc>
                  <a:txBody>
                    <a:bodyPr/>
                    <a:lstStyle/>
                    <a:p>
                      <a:pPr algn="just">
                        <a:lnSpc>
                          <a:spcPct val="115000"/>
                        </a:lnSpc>
                        <a:spcAft>
                          <a:spcPts val="0"/>
                        </a:spcAft>
                      </a:pPr>
                      <a:r>
                        <a:rPr lang="es-MX" sz="1050" dirty="0">
                          <a:effectLst/>
                        </a:rPr>
                        <a:t>Por requerirlo para un trabajo de carácter académico y con fundamento en lo dispuesto en el artículo 5º, fracción I, en relación con el artículo 3º, fracción XI, inciso b), del Reglamento de Transparencia de la UNAM, solicito se me proporcione copia de las actas de examen profesional emitidas por los jurados respectivos, de la licenciatura en derecho, en el periodo comprendido entre 1925 y 1940; Solicitud relacionada con el acceso a las Normas Operativas para el Programa de Posgrado en Derecho</a:t>
                      </a:r>
                      <a:endParaRPr lang="es-MX" sz="1050" dirty="0">
                        <a:solidFill>
                          <a:srgbClr val="000000"/>
                        </a:solidFill>
                        <a:effectLst/>
                        <a:latin typeface="Calibri"/>
                        <a:ea typeface="Calibri"/>
                        <a:cs typeface="Times New Roman"/>
                      </a:endParaRPr>
                    </a:p>
                  </a:txBody>
                  <a:tcPr marL="67514" marR="67514" marT="0" marB="0" anchor="ctr"/>
                </a:tc>
                <a:tc>
                  <a:txBody>
                    <a:bodyPr/>
                    <a:lstStyle/>
                    <a:p>
                      <a:pPr algn="just">
                        <a:lnSpc>
                          <a:spcPct val="115000"/>
                        </a:lnSpc>
                        <a:spcAft>
                          <a:spcPts val="0"/>
                        </a:spcAft>
                      </a:pPr>
                      <a:r>
                        <a:rPr lang="es-MX" sz="1050" dirty="0">
                          <a:effectLst/>
                        </a:rPr>
                        <a:t>Se sugiere revisar el vínculo:</a:t>
                      </a:r>
                    </a:p>
                    <a:p>
                      <a:pPr algn="just">
                        <a:lnSpc>
                          <a:spcPct val="115000"/>
                        </a:lnSpc>
                        <a:spcAft>
                          <a:spcPts val="0"/>
                        </a:spcAft>
                      </a:pPr>
                      <a:r>
                        <a:rPr lang="es-MX" sz="1050" u="sng" dirty="0">
                          <a:effectLst/>
                          <a:hlinkClick r:id="rId2"/>
                        </a:rPr>
                        <a:t>http://www.derecho.unam.mx/transparencia/Normateca_Completa.pdf</a:t>
                      </a:r>
                      <a:endParaRPr lang="es-MX" sz="1050" dirty="0">
                        <a:solidFill>
                          <a:srgbClr val="000000"/>
                        </a:solidFill>
                        <a:effectLst/>
                        <a:latin typeface="Calibri"/>
                        <a:ea typeface="Calibri"/>
                        <a:cs typeface="Times New Roman"/>
                      </a:endParaRPr>
                    </a:p>
                  </a:txBody>
                  <a:tcPr marL="67514" marR="67514" marT="0" marB="0" anchor="ctr"/>
                </a:tc>
              </a:tr>
              <a:tr h="1036921">
                <a:tc>
                  <a:txBody>
                    <a:bodyPr/>
                    <a:lstStyle/>
                    <a:p>
                      <a:pPr>
                        <a:lnSpc>
                          <a:spcPct val="115000"/>
                        </a:lnSpc>
                        <a:spcAft>
                          <a:spcPts val="0"/>
                        </a:spcAft>
                      </a:pPr>
                      <a:r>
                        <a:rPr lang="es-MX" sz="1050">
                          <a:effectLst/>
                        </a:rPr>
                        <a:t>Información de personal</a:t>
                      </a:r>
                      <a:endParaRPr lang="es-MX" sz="1050">
                        <a:solidFill>
                          <a:srgbClr val="000000"/>
                        </a:solidFill>
                        <a:effectLst/>
                        <a:latin typeface="Calibri"/>
                        <a:ea typeface="Calibri"/>
                        <a:cs typeface="Times New Roman"/>
                      </a:endParaRPr>
                    </a:p>
                  </a:txBody>
                  <a:tcPr marL="67514" marR="67514" marT="0" marB="0" anchor="ctr"/>
                </a:tc>
                <a:tc>
                  <a:txBody>
                    <a:bodyPr/>
                    <a:lstStyle/>
                    <a:p>
                      <a:pPr algn="just">
                        <a:lnSpc>
                          <a:spcPct val="115000"/>
                        </a:lnSpc>
                        <a:spcAft>
                          <a:spcPts val="0"/>
                        </a:spcAft>
                      </a:pPr>
                      <a:r>
                        <a:rPr lang="es-MX" sz="1050" dirty="0">
                          <a:effectLst/>
                        </a:rPr>
                        <a:t>Quiero saber si el señor José Guadalupe Tello </a:t>
                      </a:r>
                      <a:r>
                        <a:rPr lang="es-MX" sz="1050" dirty="0" err="1">
                          <a:effectLst/>
                        </a:rPr>
                        <a:t>May</a:t>
                      </a:r>
                      <a:r>
                        <a:rPr lang="es-MX" sz="1050" dirty="0">
                          <a:effectLst/>
                        </a:rPr>
                        <a:t>, trabaja en la facultad de derecho en CU y que puesto tiene; Documento que compruebe que es profesor de la Facultad de Derecho de la UNAM, el Lic. Sergio Ramírez Robles;</a:t>
                      </a:r>
                      <a:endParaRPr lang="es-MX" sz="1050" dirty="0">
                        <a:solidFill>
                          <a:srgbClr val="000000"/>
                        </a:solidFill>
                        <a:effectLst/>
                        <a:latin typeface="Calibri"/>
                        <a:ea typeface="Calibri"/>
                        <a:cs typeface="Times New Roman"/>
                      </a:endParaRPr>
                    </a:p>
                  </a:txBody>
                  <a:tcPr marL="67514" marR="67514" marT="0" marB="0" anchor="ctr"/>
                </a:tc>
                <a:tc>
                  <a:txBody>
                    <a:bodyPr/>
                    <a:lstStyle/>
                    <a:p>
                      <a:pPr algn="just">
                        <a:lnSpc>
                          <a:spcPct val="115000"/>
                        </a:lnSpc>
                        <a:spcAft>
                          <a:spcPts val="0"/>
                        </a:spcAft>
                      </a:pPr>
                      <a:r>
                        <a:rPr lang="es-MX" sz="1050">
                          <a:effectLst/>
                        </a:rPr>
                        <a:t>Se sugiere revisar el vínculo:</a:t>
                      </a:r>
                    </a:p>
                    <a:p>
                      <a:pPr algn="just">
                        <a:lnSpc>
                          <a:spcPct val="115000"/>
                        </a:lnSpc>
                        <a:spcAft>
                          <a:spcPts val="0"/>
                        </a:spcAft>
                      </a:pPr>
                      <a:r>
                        <a:rPr lang="es-MX" sz="1050" u="sng">
                          <a:effectLst/>
                          <a:hlinkClick r:id="rId3"/>
                        </a:rPr>
                        <a:t>http://www.derecho.unam.mx/transparencia/organigrama.pdf</a:t>
                      </a:r>
                      <a:endParaRPr lang="es-MX" sz="1050">
                        <a:solidFill>
                          <a:srgbClr val="000000"/>
                        </a:solidFill>
                        <a:effectLst/>
                        <a:latin typeface="Calibri"/>
                        <a:ea typeface="Calibri"/>
                        <a:cs typeface="Times New Roman"/>
                      </a:endParaRPr>
                    </a:p>
                  </a:txBody>
                  <a:tcPr marL="67514" marR="67514" marT="0" marB="0" anchor="ctr"/>
                </a:tc>
              </a:tr>
              <a:tr h="2403997">
                <a:tc>
                  <a:txBody>
                    <a:bodyPr/>
                    <a:lstStyle/>
                    <a:p>
                      <a:pPr>
                        <a:lnSpc>
                          <a:spcPct val="115000"/>
                        </a:lnSpc>
                        <a:spcAft>
                          <a:spcPts val="0"/>
                        </a:spcAft>
                      </a:pPr>
                      <a:r>
                        <a:rPr lang="es-MX" sz="1050">
                          <a:effectLst/>
                        </a:rPr>
                        <a:t>Presupuesto</a:t>
                      </a:r>
                      <a:endParaRPr lang="es-MX" sz="1050">
                        <a:solidFill>
                          <a:srgbClr val="000000"/>
                        </a:solidFill>
                        <a:effectLst/>
                        <a:latin typeface="Calibri"/>
                        <a:ea typeface="Calibri"/>
                        <a:cs typeface="Times New Roman"/>
                      </a:endParaRPr>
                    </a:p>
                  </a:txBody>
                  <a:tcPr marL="67514" marR="67514" marT="0" marB="0" anchor="ctr"/>
                </a:tc>
                <a:tc>
                  <a:txBody>
                    <a:bodyPr/>
                    <a:lstStyle/>
                    <a:p>
                      <a:pPr algn="just">
                        <a:lnSpc>
                          <a:spcPct val="115000"/>
                        </a:lnSpc>
                        <a:spcAft>
                          <a:spcPts val="0"/>
                        </a:spcAft>
                      </a:pPr>
                      <a:r>
                        <a:rPr lang="es-MX" sz="1050" dirty="0">
                          <a:effectLst/>
                        </a:rPr>
                        <a:t>1. Último presupuesto otorgado a la Facultad de Derecho de la Universidad Nacional Autónoma de México en Ciudad Universitaria.</a:t>
                      </a:r>
                    </a:p>
                    <a:p>
                      <a:pPr algn="just">
                        <a:lnSpc>
                          <a:spcPct val="115000"/>
                        </a:lnSpc>
                        <a:spcAft>
                          <a:spcPts val="0"/>
                        </a:spcAft>
                      </a:pPr>
                      <a:r>
                        <a:rPr lang="es-MX" sz="1050" dirty="0">
                          <a:effectLst/>
                        </a:rPr>
                        <a:t>2. Desglose del uso del presupuesto otorgado en el último informe que presentó el Titular de la Facultad de Derecho.</a:t>
                      </a:r>
                    </a:p>
                    <a:p>
                      <a:pPr algn="just">
                        <a:lnSpc>
                          <a:spcPct val="115000"/>
                        </a:lnSpc>
                        <a:spcAft>
                          <a:spcPts val="0"/>
                        </a:spcAft>
                      </a:pPr>
                      <a:r>
                        <a:rPr lang="es-MX" sz="1050" dirty="0">
                          <a:effectLst/>
                        </a:rPr>
                        <a:t>3. Cantidad de dinero que se utilizó para mejora, mantenimiento y salario de personas encargadas del área de sanitarios de la Facultad.; Estoy realizando un estudio de campo, necesito solicitar unos datos sobre la Biblioteca Antonio Caso de la Facultad de Derecho: en cuanto a los gastos mensuales: de recursos humanos, personal de las distintas áreas, tecnología, desarrollo de colecciones (compra de libros) servicios generales como serían luz, teléfono, etc.; Artículos Deportivos Para Escuelas y Facultades" específicamente en el rubro de uniformen fútbol año 2012entre otros</a:t>
                      </a:r>
                      <a:endParaRPr lang="es-MX" sz="1050" dirty="0">
                        <a:solidFill>
                          <a:srgbClr val="000000"/>
                        </a:solidFill>
                        <a:effectLst/>
                        <a:latin typeface="Calibri"/>
                        <a:ea typeface="Calibri"/>
                        <a:cs typeface="Times New Roman"/>
                      </a:endParaRPr>
                    </a:p>
                  </a:txBody>
                  <a:tcPr marL="67514" marR="67514" marT="0" marB="0" anchor="ctr"/>
                </a:tc>
                <a:tc>
                  <a:txBody>
                    <a:bodyPr/>
                    <a:lstStyle/>
                    <a:p>
                      <a:pPr algn="just">
                        <a:lnSpc>
                          <a:spcPct val="115000"/>
                        </a:lnSpc>
                        <a:spcAft>
                          <a:spcPts val="0"/>
                        </a:spcAft>
                      </a:pPr>
                      <a:r>
                        <a:rPr lang="es-MX" sz="1050" dirty="0">
                          <a:effectLst/>
                        </a:rPr>
                        <a:t>Se sugiere revisar los siguientes vínculos:</a:t>
                      </a:r>
                    </a:p>
                    <a:p>
                      <a:pPr algn="just">
                        <a:lnSpc>
                          <a:spcPct val="115000"/>
                        </a:lnSpc>
                        <a:spcAft>
                          <a:spcPts val="0"/>
                        </a:spcAft>
                      </a:pPr>
                      <a:r>
                        <a:rPr lang="es-MX" sz="1050" u="sng" dirty="0">
                          <a:effectLst/>
                          <a:hlinkClick r:id="rId4"/>
                        </a:rPr>
                        <a:t>http</a:t>
                      </a:r>
                      <a:r>
                        <a:rPr lang="es-MX" sz="1050" u="sng">
                          <a:effectLst/>
                          <a:hlinkClick r:id="rId4"/>
                        </a:rPr>
                        <a:t>://</a:t>
                      </a:r>
                      <a:r>
                        <a:rPr lang="es-MX" sz="1050" u="sng" smtClean="0">
                          <a:effectLst/>
                          <a:hlinkClick r:id="rId4"/>
                        </a:rPr>
                        <a:t>www.derecho.unam.mx/transparencia/index-transparencia.php</a:t>
                      </a:r>
                      <a:r>
                        <a:rPr lang="es-MX" sz="1050" u="sng" smtClean="0">
                          <a:effectLst/>
                        </a:rPr>
                        <a:t>  </a:t>
                      </a:r>
                      <a:r>
                        <a:rPr lang="es-MX" sz="1050" u="sng" smtClean="0">
                          <a:effectLst/>
                          <a:hlinkClick r:id="rId5"/>
                        </a:rPr>
                        <a:t>http://www.transparencia.unam.mx/InfPresCon/dependencias.pdf</a:t>
                      </a:r>
                      <a:r>
                        <a:rPr lang="es-MX" sz="1050" u="sng" smtClean="0">
                          <a:effectLst/>
                        </a:rPr>
                        <a:t> </a:t>
                      </a:r>
                      <a:endParaRPr lang="es-MX" sz="1050" dirty="0">
                        <a:effectLst/>
                      </a:endParaRPr>
                    </a:p>
                    <a:p>
                      <a:pPr algn="just">
                        <a:lnSpc>
                          <a:spcPct val="115000"/>
                        </a:lnSpc>
                        <a:spcAft>
                          <a:spcPts val="0"/>
                        </a:spcAft>
                      </a:pPr>
                      <a:r>
                        <a:rPr lang="es-MX" sz="1050" u="sng" dirty="0">
                          <a:effectLst/>
                          <a:hlinkClick r:id="rId6"/>
                        </a:rPr>
                        <a:t>http://www.estadistica.unam.mx/numeralia/</a:t>
                      </a:r>
                      <a:endParaRPr lang="es-MX" sz="1050" dirty="0">
                        <a:effectLst/>
                      </a:endParaRPr>
                    </a:p>
                    <a:p>
                      <a:pPr algn="just">
                        <a:lnSpc>
                          <a:spcPct val="115000"/>
                        </a:lnSpc>
                        <a:spcAft>
                          <a:spcPts val="0"/>
                        </a:spcAft>
                      </a:pPr>
                      <a:r>
                        <a:rPr lang="es-MX" sz="1050" u="sng" dirty="0">
                          <a:effectLst/>
                          <a:hlinkClick r:id="rId7"/>
                        </a:rPr>
                        <a:t>http://www.estadistica.unam.mx/</a:t>
                      </a:r>
                      <a:r>
                        <a:rPr lang="es-MX" sz="1050" u="sng" dirty="0" err="1">
                          <a:effectLst/>
                          <a:hlinkClick r:id="rId7"/>
                        </a:rPr>
                        <a:t>series_inst</a:t>
                      </a:r>
                      <a:r>
                        <a:rPr lang="es-MX" sz="1050" u="sng" dirty="0">
                          <a:effectLst/>
                          <a:hlinkClick r:id="rId7"/>
                        </a:rPr>
                        <a:t>/.../anexo_estadistico_fd.xls</a:t>
                      </a:r>
                      <a:endParaRPr lang="es-MX" sz="1050" dirty="0">
                        <a:solidFill>
                          <a:srgbClr val="000000"/>
                        </a:solidFill>
                        <a:effectLst/>
                        <a:latin typeface="Calibri"/>
                        <a:ea typeface="Calibri"/>
                        <a:cs typeface="Times New Roman"/>
                      </a:endParaRPr>
                    </a:p>
                  </a:txBody>
                  <a:tcPr marL="67514" marR="67514" marT="0" marB="0" anchor="ctr"/>
                </a:tc>
              </a:tr>
            </a:tbl>
          </a:graphicData>
        </a:graphic>
      </p:graphicFrame>
      <p:sp>
        <p:nvSpPr>
          <p:cNvPr id="5" name="4 CuadroTexto">
            <a:hlinkClick r:id="rId8" action="ppaction://hlinksldjump"/>
          </p:cNvPr>
          <p:cNvSpPr txBox="1"/>
          <p:nvPr/>
        </p:nvSpPr>
        <p:spPr>
          <a:xfrm>
            <a:off x="8100392" y="744959"/>
            <a:ext cx="792088" cy="307777"/>
          </a:xfrm>
          <a:prstGeom prst="rect">
            <a:avLst/>
          </a:prstGeom>
          <a:noFill/>
        </p:spPr>
        <p:txBody>
          <a:bodyPr wrap="square" rtlCol="0">
            <a:spAutoFit/>
          </a:bodyPr>
          <a:lstStyle/>
          <a:p>
            <a:r>
              <a:rPr lang="es-MX" sz="1400" dirty="0" smtClean="0">
                <a:solidFill>
                  <a:schemeClr val="accent4">
                    <a:lumMod val="75000"/>
                  </a:schemeClr>
                </a:solidFill>
              </a:rPr>
              <a:t>Regreso</a:t>
            </a:r>
            <a:endParaRPr lang="es-MX" sz="1400" dirty="0">
              <a:solidFill>
                <a:schemeClr val="accent4">
                  <a:lumMod val="75000"/>
                </a:schemeClr>
              </a:solidFill>
            </a:endParaRPr>
          </a:p>
        </p:txBody>
      </p:sp>
    </p:spTree>
    <p:extLst>
      <p:ext uri="{BB962C8B-B14F-4D97-AF65-F5344CB8AC3E}">
        <p14:creationId xmlns:p14="http://schemas.microsoft.com/office/powerpoint/2010/main" val="2162518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a:t>Criterio de conceptos</a:t>
            </a:r>
          </a:p>
        </p:txBody>
      </p:sp>
      <p:graphicFrame>
        <p:nvGraphicFramePr>
          <p:cNvPr id="2" name="1 Tabla"/>
          <p:cNvGraphicFramePr>
            <a:graphicFrameLocks noGrp="1"/>
          </p:cNvGraphicFramePr>
          <p:nvPr>
            <p:extLst>
              <p:ext uri="{D42A27DB-BD31-4B8C-83A1-F6EECF244321}">
                <p14:modId xmlns:p14="http://schemas.microsoft.com/office/powerpoint/2010/main" val="2887174342"/>
              </p:ext>
            </p:extLst>
          </p:nvPr>
        </p:nvGraphicFramePr>
        <p:xfrm>
          <a:off x="143768" y="1340768"/>
          <a:ext cx="8748712" cy="5112569"/>
        </p:xfrm>
        <a:graphic>
          <a:graphicData uri="http://schemas.openxmlformats.org/drawingml/2006/table">
            <a:tbl>
              <a:tblPr firstRow="1" firstCol="1" bandRow="1">
                <a:tableStyleId>{EB9631B5-78F2-41C9-869B-9F39066F8104}</a:tableStyleId>
              </a:tblPr>
              <a:tblGrid>
                <a:gridCol w="1410417"/>
                <a:gridCol w="4680561"/>
                <a:gridCol w="2657734"/>
              </a:tblGrid>
              <a:tr h="233174">
                <a:tc>
                  <a:txBody>
                    <a:bodyPr/>
                    <a:lstStyle/>
                    <a:p>
                      <a:pPr algn="ctr">
                        <a:lnSpc>
                          <a:spcPct val="115000"/>
                        </a:lnSpc>
                        <a:spcAft>
                          <a:spcPts val="0"/>
                        </a:spcAft>
                      </a:pPr>
                      <a:r>
                        <a:rPr lang="es-MX" sz="1050" dirty="0" smtClean="0">
                          <a:effectLst/>
                        </a:rPr>
                        <a:t>Categoría</a:t>
                      </a:r>
                      <a:endParaRPr lang="es-MX" sz="1050" dirty="0">
                        <a:solidFill>
                          <a:schemeClr val="bg1"/>
                        </a:solidFill>
                        <a:effectLst/>
                        <a:latin typeface="Calibri"/>
                        <a:ea typeface="Calibri"/>
                        <a:cs typeface="Times New Roman"/>
                      </a:endParaRPr>
                    </a:p>
                  </a:txBody>
                  <a:tcPr marL="67514" marR="67514" marT="0" marB="0" anchor="ctr"/>
                </a:tc>
                <a:tc>
                  <a:txBody>
                    <a:bodyPr/>
                    <a:lstStyle/>
                    <a:p>
                      <a:pPr algn="ctr">
                        <a:lnSpc>
                          <a:spcPct val="115000"/>
                        </a:lnSpc>
                        <a:spcAft>
                          <a:spcPts val="0"/>
                        </a:spcAft>
                      </a:pPr>
                      <a:r>
                        <a:rPr lang="es-MX" sz="1050" dirty="0" smtClean="0">
                          <a:solidFill>
                            <a:schemeClr val="bg1"/>
                          </a:solidFill>
                          <a:effectLst/>
                          <a:latin typeface="+mn-lt"/>
                          <a:ea typeface="Calibri"/>
                          <a:cs typeface="Times New Roman"/>
                        </a:rPr>
                        <a:t>Argumentos que dan soporte a propuesta de categoría</a:t>
                      </a:r>
                    </a:p>
                  </a:txBody>
                  <a:tcPr marL="67514" marR="67514" marT="0" marB="0" anchor="ctr"/>
                </a:tc>
                <a:tc>
                  <a:txBody>
                    <a:bodyPr/>
                    <a:lstStyle/>
                    <a:p>
                      <a:pPr algn="ctr">
                        <a:lnSpc>
                          <a:spcPct val="115000"/>
                        </a:lnSpc>
                        <a:spcAft>
                          <a:spcPts val="0"/>
                        </a:spcAft>
                      </a:pPr>
                      <a:r>
                        <a:rPr lang="es-MX" sz="1050" dirty="0" smtClean="0">
                          <a:effectLst/>
                        </a:rPr>
                        <a:t>Marco Legal</a:t>
                      </a:r>
                      <a:endParaRPr lang="es-MX" sz="1050" dirty="0">
                        <a:solidFill>
                          <a:schemeClr val="bg1"/>
                        </a:solidFill>
                        <a:effectLst/>
                        <a:latin typeface="Calibri"/>
                        <a:ea typeface="Calibri"/>
                        <a:cs typeface="Times New Roman"/>
                      </a:endParaRPr>
                    </a:p>
                  </a:txBody>
                  <a:tcPr marL="67514" marR="67514" marT="0" marB="0" anchor="ctr"/>
                </a:tc>
              </a:tr>
              <a:tr h="2217907">
                <a:tc>
                  <a:txBody>
                    <a:bodyPr/>
                    <a:lstStyle/>
                    <a:p>
                      <a:pPr>
                        <a:lnSpc>
                          <a:spcPct val="115000"/>
                        </a:lnSpc>
                        <a:spcAft>
                          <a:spcPts val="0"/>
                        </a:spcAft>
                      </a:pPr>
                      <a:r>
                        <a:rPr lang="es-MX" sz="1050">
                          <a:effectLst/>
                        </a:rPr>
                        <a:t>Estadísticas sobre información de Profesores</a:t>
                      </a:r>
                      <a:endParaRPr lang="es-MX" sz="1050">
                        <a:solidFill>
                          <a:srgbClr val="000000"/>
                        </a:solidFill>
                        <a:effectLst/>
                        <a:latin typeface="+mj-lt"/>
                        <a:ea typeface="Calibri"/>
                        <a:cs typeface="Times New Roman"/>
                      </a:endParaRPr>
                    </a:p>
                  </a:txBody>
                  <a:tcPr marL="67514" marR="67514" marT="0" marB="0" anchor="ctr"/>
                </a:tc>
                <a:tc>
                  <a:txBody>
                    <a:bodyPr/>
                    <a:lstStyle/>
                    <a:p>
                      <a:pPr algn="just">
                        <a:lnSpc>
                          <a:spcPct val="115000"/>
                        </a:lnSpc>
                        <a:spcAft>
                          <a:spcPts val="0"/>
                        </a:spcAft>
                      </a:pPr>
                      <a:r>
                        <a:rPr lang="es-MX" sz="1050" dirty="0">
                          <a:effectLst/>
                        </a:rPr>
                        <a:t>Solicito en versión pública, cualquier documento que contenga las bajas, sustituciones, sanciones, entre otras de profesores y las causas, en el presente año en la facultad de derecho. (En cualquiera de sus modalidades de enseñanza abierta, educación a distancia o escolarizado); Buen día, gracias por atender mi solicitud, pero en mi petición hice referencia a los resultados de los profesores, no de algo en general; me podría orientar respecto de qué debo hacer? saludos; </a:t>
                      </a:r>
                      <a:r>
                        <a:rPr lang="es-MX" sz="1050" dirty="0" smtClean="0">
                          <a:effectLst/>
                        </a:rPr>
                        <a:t>Solicito</a:t>
                      </a:r>
                      <a:r>
                        <a:rPr lang="es-MX" sz="1050" dirty="0">
                          <a:effectLst/>
                        </a:rPr>
                        <a:t>, por favor, el horario de trabajo (para el periodo abajo referido) del Mtro. Sergio Ramírez Robles, quien de acuerdo con la respuesta a la solicitud de información F6204, tuvo el nombramiento de profesor de asignatura ordinario nivel “A” (interino), durante el periodo comprendido del 31 de enero al 7 de agosto de 2011.</a:t>
                      </a:r>
                      <a:endParaRPr lang="es-MX" sz="1050" dirty="0">
                        <a:solidFill>
                          <a:srgbClr val="000000"/>
                        </a:solidFill>
                        <a:effectLst/>
                        <a:latin typeface="+mj-lt"/>
                        <a:ea typeface="Calibri"/>
                        <a:cs typeface="Times New Roman"/>
                      </a:endParaRPr>
                    </a:p>
                  </a:txBody>
                  <a:tcPr marL="67514" marR="67514" marT="0" marB="0" anchor="ctr"/>
                </a:tc>
                <a:tc>
                  <a:txBody>
                    <a:bodyPr/>
                    <a:lstStyle/>
                    <a:p>
                      <a:pPr algn="just">
                        <a:lnSpc>
                          <a:spcPct val="115000"/>
                        </a:lnSpc>
                        <a:spcAft>
                          <a:spcPts val="0"/>
                        </a:spcAft>
                      </a:pPr>
                      <a:r>
                        <a:rPr lang="es-MX" sz="1050" dirty="0">
                          <a:effectLst/>
                        </a:rPr>
                        <a:t>Se sugiere revisar los </a:t>
                      </a:r>
                      <a:r>
                        <a:rPr lang="es-MX" sz="1050" dirty="0" smtClean="0">
                          <a:effectLst/>
                        </a:rPr>
                        <a:t>siguientes </a:t>
                      </a:r>
                      <a:r>
                        <a:rPr lang="es-MX" sz="1050" dirty="0">
                          <a:effectLst/>
                        </a:rPr>
                        <a:t>vínculos:</a:t>
                      </a:r>
                    </a:p>
                    <a:p>
                      <a:pPr algn="just">
                        <a:lnSpc>
                          <a:spcPct val="115000"/>
                        </a:lnSpc>
                        <a:spcAft>
                          <a:spcPts val="0"/>
                        </a:spcAft>
                      </a:pPr>
                      <a:r>
                        <a:rPr lang="es-MX" sz="1050" u="sng" dirty="0">
                          <a:effectLst/>
                          <a:hlinkClick r:id="rId2"/>
                        </a:rPr>
                        <a:t>http://www.derecho.unam.mx/academicos/academicos.php</a:t>
                      </a:r>
                      <a:endParaRPr lang="es-MX" sz="1050" dirty="0">
                        <a:effectLst/>
                      </a:endParaRPr>
                    </a:p>
                    <a:p>
                      <a:pPr algn="just">
                        <a:lnSpc>
                          <a:spcPct val="115000"/>
                        </a:lnSpc>
                        <a:spcAft>
                          <a:spcPts val="0"/>
                        </a:spcAft>
                      </a:pPr>
                      <a:r>
                        <a:rPr lang="es-MX" sz="1050" u="sng" dirty="0">
                          <a:effectLst/>
                          <a:hlinkClick r:id="rId3"/>
                        </a:rPr>
                        <a:t>http://www.estadistica.unam.mx/numeralia/</a:t>
                      </a:r>
                      <a:endParaRPr lang="es-MX" sz="1050" dirty="0">
                        <a:solidFill>
                          <a:srgbClr val="000000"/>
                        </a:solidFill>
                        <a:effectLst/>
                        <a:latin typeface="+mj-lt"/>
                        <a:ea typeface="Calibri"/>
                        <a:cs typeface="Times New Roman"/>
                      </a:endParaRPr>
                    </a:p>
                  </a:txBody>
                  <a:tcPr marL="67514" marR="67514" marT="0" marB="0" anchor="ctr"/>
                </a:tc>
              </a:tr>
              <a:tr h="2661488">
                <a:tc>
                  <a:txBody>
                    <a:bodyPr/>
                    <a:lstStyle/>
                    <a:p>
                      <a:pPr>
                        <a:lnSpc>
                          <a:spcPct val="115000"/>
                        </a:lnSpc>
                        <a:spcAft>
                          <a:spcPts val="0"/>
                        </a:spcAft>
                      </a:pPr>
                      <a:r>
                        <a:rPr lang="es-MX" sz="1050">
                          <a:effectLst/>
                        </a:rPr>
                        <a:t>Resultados de Evaluación Docente</a:t>
                      </a:r>
                      <a:endParaRPr lang="es-MX" sz="1050">
                        <a:solidFill>
                          <a:srgbClr val="000000"/>
                        </a:solidFill>
                        <a:effectLst/>
                        <a:latin typeface="+mj-lt"/>
                        <a:ea typeface="Calibri"/>
                        <a:cs typeface="Times New Roman"/>
                      </a:endParaRPr>
                    </a:p>
                  </a:txBody>
                  <a:tcPr marL="67514" marR="67514" marT="0" marB="0" anchor="ctr"/>
                </a:tc>
                <a:tc>
                  <a:txBody>
                    <a:bodyPr/>
                    <a:lstStyle/>
                    <a:p>
                      <a:pPr algn="just">
                        <a:lnSpc>
                          <a:spcPct val="115000"/>
                        </a:lnSpc>
                        <a:spcAft>
                          <a:spcPts val="0"/>
                        </a:spcAft>
                      </a:pPr>
                      <a:r>
                        <a:rPr lang="es-MX" sz="1050">
                          <a:effectLst/>
                        </a:rPr>
                        <a:t>Resultado de las evaluaciones del semestre 2010-2 y 2011-1 a los profesores de la Facultad de Derecho, Ciudad Universitaria, hechas por los alumnos de la misma Facultad de Derecho. Tanto los resultados estadísticos, como las opiniones emitidas por los alumnos.; En referencia a las evaluaciones docentes que se realizan de manera semestral en la Facultad de Derecho, señalar si éstas son estadísticas; si ayudan a determinar la asignación de grupos a los profesores; si la obtención de un mal resultado afecta a los profesores y de qué manera se les afecta; Últimas evaluaciones de los profesores que imparten catedra en la Facultad de Derecho de Ciudad Universitaria realizadas en el semestre, solicito los resultados que obtuvo el profesor José Trinidad Cisneros Rodríguez en las evaluaciones que ha realizado la UNAM y/o la facultad de derecho y que se relacionen a la evaluación de su desempeño como docente de esta h. universidad, entre otros.</a:t>
                      </a:r>
                      <a:endParaRPr lang="es-MX" sz="1050">
                        <a:solidFill>
                          <a:srgbClr val="000000"/>
                        </a:solidFill>
                        <a:effectLst/>
                        <a:latin typeface="+mj-lt"/>
                        <a:ea typeface="Calibri"/>
                        <a:cs typeface="Times New Roman"/>
                      </a:endParaRPr>
                    </a:p>
                  </a:txBody>
                  <a:tcPr marL="67514" marR="67514" marT="0" marB="0" anchor="ctr"/>
                </a:tc>
                <a:tc>
                  <a:txBody>
                    <a:bodyPr/>
                    <a:lstStyle/>
                    <a:p>
                      <a:pPr algn="just">
                        <a:lnSpc>
                          <a:spcPct val="115000"/>
                        </a:lnSpc>
                        <a:spcAft>
                          <a:spcPts val="0"/>
                        </a:spcAft>
                      </a:pPr>
                      <a:r>
                        <a:rPr lang="es-MX" sz="1050" dirty="0">
                          <a:effectLst/>
                        </a:rPr>
                        <a:t>Se sugiere revisar los siguientes vínculos:</a:t>
                      </a:r>
                    </a:p>
                    <a:p>
                      <a:pPr algn="just">
                        <a:lnSpc>
                          <a:spcPct val="115000"/>
                        </a:lnSpc>
                        <a:spcAft>
                          <a:spcPts val="0"/>
                        </a:spcAft>
                      </a:pPr>
                      <a:r>
                        <a:rPr lang="es-MX" sz="1050" u="sng" dirty="0">
                          <a:effectLst/>
                          <a:hlinkClick r:id="rId4"/>
                        </a:rPr>
                        <a:t>http://v880.derecho.unam.mx/evaluacion/re_evaluacion.html</a:t>
                      </a:r>
                      <a:endParaRPr lang="es-MX" sz="1050" dirty="0">
                        <a:effectLst/>
                      </a:endParaRPr>
                    </a:p>
                    <a:p>
                      <a:pPr algn="just">
                        <a:lnSpc>
                          <a:spcPct val="115000"/>
                        </a:lnSpc>
                        <a:spcAft>
                          <a:spcPts val="0"/>
                        </a:spcAft>
                      </a:pPr>
                      <a:r>
                        <a:rPr lang="es-MX" sz="1050" u="sng" dirty="0">
                          <a:effectLst/>
                          <a:hlinkClick r:id="rId5"/>
                        </a:rPr>
                        <a:t>http://www.derecho.unam.mx/estudiantes/index-estudiantes.php</a:t>
                      </a:r>
                      <a:endParaRPr lang="es-MX" sz="1050" dirty="0">
                        <a:effectLst/>
                      </a:endParaRPr>
                    </a:p>
                    <a:p>
                      <a:pPr algn="just">
                        <a:lnSpc>
                          <a:spcPct val="115000"/>
                        </a:lnSpc>
                        <a:spcAft>
                          <a:spcPts val="0"/>
                        </a:spcAft>
                      </a:pPr>
                      <a:r>
                        <a:rPr lang="es-MX" sz="1050" u="sng" dirty="0">
                          <a:effectLst/>
                          <a:hlinkClick r:id="rId6"/>
                        </a:rPr>
                        <a:t>http://www.evaluacion.unam.mx/</a:t>
                      </a:r>
                      <a:endParaRPr lang="es-MX" sz="1050" dirty="0">
                        <a:effectLst/>
                      </a:endParaRPr>
                    </a:p>
                    <a:p>
                      <a:pPr algn="just">
                        <a:lnSpc>
                          <a:spcPct val="115000"/>
                        </a:lnSpc>
                        <a:spcAft>
                          <a:spcPts val="0"/>
                        </a:spcAft>
                      </a:pPr>
                      <a:r>
                        <a:rPr lang="es-MX" sz="1050" u="sng" dirty="0">
                          <a:effectLst/>
                          <a:hlinkClick r:id="rId7"/>
                        </a:rPr>
                        <a:t>http://www.derecho.unam.mx/transparencia/manualdeorganizacion.pdf</a:t>
                      </a:r>
                      <a:endParaRPr lang="es-MX" sz="1050" dirty="0">
                        <a:effectLst/>
                      </a:endParaRPr>
                    </a:p>
                    <a:p>
                      <a:pPr algn="just">
                        <a:lnSpc>
                          <a:spcPct val="115000"/>
                        </a:lnSpc>
                        <a:spcAft>
                          <a:spcPts val="0"/>
                        </a:spcAft>
                      </a:pPr>
                      <a:r>
                        <a:rPr lang="es-MX" sz="1050" u="sng" dirty="0">
                          <a:effectLst/>
                          <a:hlinkClick r:id="rId8"/>
                        </a:rPr>
                        <a:t>http://132.248.84.176:8080/unam-theme/pdfs/soporte/PlandeEstudios2011Completo.pdf</a:t>
                      </a:r>
                      <a:endParaRPr lang="es-MX" sz="1050" dirty="0">
                        <a:solidFill>
                          <a:srgbClr val="000000"/>
                        </a:solidFill>
                        <a:effectLst/>
                        <a:latin typeface="+mj-lt"/>
                        <a:ea typeface="Calibri"/>
                        <a:cs typeface="Times New Roman"/>
                      </a:endParaRPr>
                    </a:p>
                  </a:txBody>
                  <a:tcPr marL="67514" marR="67514" marT="0" marB="0" anchor="ctr"/>
                </a:tc>
              </a:tr>
            </a:tbl>
          </a:graphicData>
        </a:graphic>
      </p:graphicFrame>
      <p:sp>
        <p:nvSpPr>
          <p:cNvPr id="5" name="4 CuadroTexto">
            <a:hlinkClick r:id="rId9" action="ppaction://hlinksldjump"/>
          </p:cNvPr>
          <p:cNvSpPr txBox="1"/>
          <p:nvPr/>
        </p:nvSpPr>
        <p:spPr>
          <a:xfrm>
            <a:off x="8100392" y="744959"/>
            <a:ext cx="792088" cy="307777"/>
          </a:xfrm>
          <a:prstGeom prst="rect">
            <a:avLst/>
          </a:prstGeom>
          <a:noFill/>
        </p:spPr>
        <p:txBody>
          <a:bodyPr wrap="square" rtlCol="0">
            <a:spAutoFit/>
          </a:bodyPr>
          <a:lstStyle/>
          <a:p>
            <a:r>
              <a:rPr lang="es-MX" sz="1400" dirty="0" smtClean="0">
                <a:solidFill>
                  <a:schemeClr val="accent4">
                    <a:lumMod val="75000"/>
                  </a:schemeClr>
                </a:solidFill>
              </a:rPr>
              <a:t>Regreso</a:t>
            </a:r>
            <a:endParaRPr lang="es-MX" sz="1400" dirty="0">
              <a:solidFill>
                <a:schemeClr val="accent4">
                  <a:lumMod val="75000"/>
                </a:schemeClr>
              </a:solidFill>
            </a:endParaRPr>
          </a:p>
        </p:txBody>
      </p:sp>
    </p:spTree>
    <p:extLst>
      <p:ext uri="{BB962C8B-B14F-4D97-AF65-F5344CB8AC3E}">
        <p14:creationId xmlns:p14="http://schemas.microsoft.com/office/powerpoint/2010/main" val="2162518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p:txBody>
          <a:bodyPr>
            <a:normAutofit/>
          </a:bodyPr>
          <a:lstStyle/>
          <a:p>
            <a:pPr marL="0" indent="0" algn="just">
              <a:buNone/>
            </a:pPr>
            <a:r>
              <a:rPr lang="es-MX" sz="1800" dirty="0"/>
              <a:t>Derivado del análisis particular de las solicitudes de información y quejas relacionadas con la Facultad de </a:t>
            </a:r>
            <a:r>
              <a:rPr lang="es-MX" sz="1800" dirty="0" smtClean="0"/>
              <a:t>Derecho, se </a:t>
            </a:r>
            <a:r>
              <a:rPr lang="es-MX" sz="1800" dirty="0"/>
              <a:t>llevó a cabo el análisis de </a:t>
            </a:r>
            <a:r>
              <a:rPr lang="es-MX" sz="1800" dirty="0" smtClean="0"/>
              <a:t>demanda </a:t>
            </a:r>
            <a:r>
              <a:rPr lang="es-MX" sz="1800" dirty="0"/>
              <a:t>en seguimiento al </a:t>
            </a:r>
            <a:r>
              <a:rPr lang="es-MX" sz="1800" dirty="0" smtClean="0"/>
              <a:t>convenio de colaboración IFAI-UNAM.</a:t>
            </a:r>
            <a:endParaRPr lang="es-MX" sz="1800" dirty="0"/>
          </a:p>
          <a:p>
            <a:pPr marL="0" indent="0" algn="just">
              <a:buNone/>
            </a:pPr>
            <a:endParaRPr lang="es-MX" sz="1800" dirty="0"/>
          </a:p>
          <a:p>
            <a:pPr marL="0" indent="0" algn="just">
              <a:buNone/>
            </a:pPr>
            <a:r>
              <a:rPr lang="es-MX" sz="1800" dirty="0"/>
              <a:t>Para ello se </a:t>
            </a:r>
            <a:r>
              <a:rPr lang="es-MX" sz="1800" dirty="0" smtClean="0"/>
              <a:t>realizaron las siguientes acciones:</a:t>
            </a:r>
            <a:endParaRPr lang="es-MX" sz="1800" dirty="0"/>
          </a:p>
          <a:p>
            <a:pPr marL="0" indent="0">
              <a:buNone/>
            </a:pPr>
            <a:endParaRPr lang="es-MX" sz="1800" dirty="0"/>
          </a:p>
          <a:p>
            <a:pPr lvl="1" algn="just">
              <a:buClr>
                <a:schemeClr val="accent4">
                  <a:lumMod val="75000"/>
                </a:schemeClr>
              </a:buClr>
              <a:buSzPct val="75000"/>
              <a:buFont typeface="Wingdings" pitchFamily="2" charset="2"/>
              <a:buChar char="Ü"/>
            </a:pPr>
            <a:r>
              <a:rPr lang="es-MX" sz="1600" dirty="0" smtClean="0"/>
              <a:t>Análisis estadístico de solicitudes de información para la Facultad de Derecho y la UNAM con base en los informes anuales de transparencia de 2007-2011.</a:t>
            </a:r>
          </a:p>
          <a:p>
            <a:pPr lvl="1" algn="just">
              <a:buClr>
                <a:schemeClr val="accent4">
                  <a:lumMod val="75000"/>
                </a:schemeClr>
              </a:buClr>
              <a:buSzPct val="75000"/>
              <a:buFont typeface="Wingdings" pitchFamily="2" charset="2"/>
              <a:buChar char="Ü"/>
            </a:pPr>
            <a:r>
              <a:rPr lang="es-MX" sz="1600" dirty="0" smtClean="0"/>
              <a:t>Revisión de los portales de </a:t>
            </a:r>
            <a:r>
              <a:rPr lang="es-MX" sz="1600" dirty="0"/>
              <a:t>t</a:t>
            </a:r>
            <a:r>
              <a:rPr lang="es-MX" sz="1600" dirty="0" smtClean="0"/>
              <a:t>ransparencia </a:t>
            </a:r>
            <a:r>
              <a:rPr lang="es-MX" sz="1600" dirty="0"/>
              <a:t>de </a:t>
            </a:r>
            <a:r>
              <a:rPr lang="es-MX" sz="1600" dirty="0" smtClean="0"/>
              <a:t>la Facultad de Derecho y la UNAM.</a:t>
            </a:r>
            <a:endParaRPr lang="es-MX" sz="1600" dirty="0"/>
          </a:p>
          <a:p>
            <a:pPr lvl="1" algn="just">
              <a:buClr>
                <a:schemeClr val="accent4">
                  <a:lumMod val="75000"/>
                </a:schemeClr>
              </a:buClr>
              <a:buSzPct val="75000"/>
              <a:buFont typeface="Wingdings" pitchFamily="2" charset="2"/>
              <a:buChar char="Ü"/>
            </a:pPr>
            <a:r>
              <a:rPr lang="es-MX" sz="1600" dirty="0" smtClean="0"/>
              <a:t>Ejecución </a:t>
            </a:r>
            <a:r>
              <a:rPr lang="es-MX" sz="1600" dirty="0"/>
              <a:t>del proceso de categorización y análisis de la demanda de </a:t>
            </a:r>
            <a:r>
              <a:rPr lang="es-MX" sz="1600" dirty="0" smtClean="0"/>
              <a:t>solicitudes de información para la Facultad de Derecho de la UNAM.</a:t>
            </a:r>
          </a:p>
          <a:p>
            <a:pPr lvl="1" algn="just">
              <a:buClr>
                <a:schemeClr val="accent4">
                  <a:lumMod val="75000"/>
                </a:schemeClr>
              </a:buClr>
              <a:buSzPct val="75000"/>
              <a:buFont typeface="Wingdings" pitchFamily="2" charset="2"/>
              <a:buChar char="Ü"/>
            </a:pPr>
            <a:r>
              <a:rPr lang="es-MX" sz="1600" dirty="0"/>
              <a:t>Análisis y categorización de las quejas y sugerencias que se presentaron en la Facultad de Derecho.</a:t>
            </a:r>
          </a:p>
          <a:p>
            <a:pPr lvl="1" algn="just">
              <a:buClr>
                <a:schemeClr val="accent4">
                  <a:lumMod val="75000"/>
                </a:schemeClr>
              </a:buClr>
              <a:buSzPct val="75000"/>
              <a:buFont typeface="Wingdings" pitchFamily="2" charset="2"/>
              <a:buChar char="Ü"/>
            </a:pPr>
            <a:r>
              <a:rPr lang="es-MX" sz="1600" dirty="0" smtClean="0"/>
              <a:t>Conclusiones generales.</a:t>
            </a:r>
            <a:endParaRPr lang="es-MX" sz="1600" dirty="0"/>
          </a:p>
          <a:p>
            <a:endParaRPr lang="es-MX" dirty="0"/>
          </a:p>
        </p:txBody>
      </p:sp>
      <p:sp>
        <p:nvSpPr>
          <p:cNvPr id="4" name="3 Título"/>
          <p:cNvSpPr>
            <a:spLocks noGrp="1"/>
          </p:cNvSpPr>
          <p:nvPr>
            <p:ph type="title"/>
          </p:nvPr>
        </p:nvSpPr>
        <p:spPr/>
        <p:txBody>
          <a:bodyPr/>
          <a:lstStyle/>
          <a:p>
            <a:r>
              <a:rPr lang="es-MX" dirty="0"/>
              <a:t>Introducción</a:t>
            </a:r>
          </a:p>
        </p:txBody>
      </p:sp>
    </p:spTree>
    <p:extLst>
      <p:ext uri="{BB962C8B-B14F-4D97-AF65-F5344CB8AC3E}">
        <p14:creationId xmlns:p14="http://schemas.microsoft.com/office/powerpoint/2010/main" val="40374383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a:t>Criterio de conceptos</a:t>
            </a:r>
          </a:p>
        </p:txBody>
      </p:sp>
      <p:graphicFrame>
        <p:nvGraphicFramePr>
          <p:cNvPr id="2" name="1 Tabla"/>
          <p:cNvGraphicFramePr>
            <a:graphicFrameLocks noGrp="1"/>
          </p:cNvGraphicFramePr>
          <p:nvPr>
            <p:extLst>
              <p:ext uri="{D42A27DB-BD31-4B8C-83A1-F6EECF244321}">
                <p14:modId xmlns:p14="http://schemas.microsoft.com/office/powerpoint/2010/main" val="1870802964"/>
              </p:ext>
            </p:extLst>
          </p:nvPr>
        </p:nvGraphicFramePr>
        <p:xfrm>
          <a:off x="178179" y="1340768"/>
          <a:ext cx="8748711" cy="3456384"/>
        </p:xfrm>
        <a:graphic>
          <a:graphicData uri="http://schemas.openxmlformats.org/drawingml/2006/table">
            <a:tbl>
              <a:tblPr firstRow="1" firstCol="1" bandRow="1">
                <a:tableStyleId>{EB9631B5-78F2-41C9-869B-9F39066F8104}</a:tableStyleId>
              </a:tblPr>
              <a:tblGrid>
                <a:gridCol w="1410417"/>
                <a:gridCol w="4680561"/>
                <a:gridCol w="2657733"/>
              </a:tblGrid>
              <a:tr h="204854">
                <a:tc>
                  <a:txBody>
                    <a:bodyPr/>
                    <a:lstStyle/>
                    <a:p>
                      <a:pPr algn="ctr">
                        <a:lnSpc>
                          <a:spcPct val="115000"/>
                        </a:lnSpc>
                        <a:spcAft>
                          <a:spcPts val="0"/>
                        </a:spcAft>
                      </a:pPr>
                      <a:r>
                        <a:rPr lang="es-MX" sz="1050" dirty="0" smtClean="0">
                          <a:effectLst/>
                        </a:rPr>
                        <a:t>Categoría</a:t>
                      </a:r>
                      <a:endParaRPr lang="es-MX" sz="1050" dirty="0">
                        <a:solidFill>
                          <a:schemeClr val="bg1"/>
                        </a:solidFill>
                        <a:effectLst/>
                        <a:latin typeface="Calibri"/>
                        <a:ea typeface="Calibri"/>
                        <a:cs typeface="Times New Roman"/>
                      </a:endParaRPr>
                    </a:p>
                  </a:txBody>
                  <a:tcPr marL="67514" marR="67514" marT="0" marB="0" anchor="ctr"/>
                </a:tc>
                <a:tc>
                  <a:txBody>
                    <a:bodyPr/>
                    <a:lstStyle/>
                    <a:p>
                      <a:pPr algn="ctr">
                        <a:lnSpc>
                          <a:spcPct val="115000"/>
                        </a:lnSpc>
                        <a:spcAft>
                          <a:spcPts val="0"/>
                        </a:spcAft>
                      </a:pPr>
                      <a:r>
                        <a:rPr lang="es-MX" sz="1050" dirty="0" smtClean="0">
                          <a:solidFill>
                            <a:schemeClr val="bg1"/>
                          </a:solidFill>
                          <a:effectLst/>
                          <a:latin typeface="+mn-lt"/>
                          <a:ea typeface="Calibri"/>
                          <a:cs typeface="Times New Roman"/>
                        </a:rPr>
                        <a:t>Argumentos que dan soporte a propuesta de categoría</a:t>
                      </a:r>
                      <a:endParaRPr lang="es-MX" sz="1050" dirty="0">
                        <a:solidFill>
                          <a:schemeClr val="bg1"/>
                        </a:solidFill>
                        <a:effectLst/>
                        <a:latin typeface="Calibri"/>
                        <a:ea typeface="Calibri"/>
                        <a:cs typeface="Times New Roman"/>
                      </a:endParaRPr>
                    </a:p>
                  </a:txBody>
                  <a:tcPr marL="67514" marR="67514" marT="0" marB="0" anchor="ctr"/>
                </a:tc>
                <a:tc>
                  <a:txBody>
                    <a:bodyPr/>
                    <a:lstStyle/>
                    <a:p>
                      <a:pPr algn="ctr">
                        <a:lnSpc>
                          <a:spcPct val="115000"/>
                        </a:lnSpc>
                        <a:spcAft>
                          <a:spcPts val="0"/>
                        </a:spcAft>
                      </a:pPr>
                      <a:r>
                        <a:rPr lang="es-MX" sz="1050" dirty="0" smtClean="0">
                          <a:effectLst/>
                        </a:rPr>
                        <a:t>Marco Legal</a:t>
                      </a:r>
                      <a:endParaRPr lang="es-MX" sz="1050" dirty="0">
                        <a:solidFill>
                          <a:schemeClr val="bg1"/>
                        </a:solidFill>
                        <a:effectLst/>
                        <a:latin typeface="Calibri"/>
                        <a:ea typeface="Calibri"/>
                        <a:cs typeface="Times New Roman"/>
                      </a:endParaRPr>
                    </a:p>
                  </a:txBody>
                  <a:tcPr marL="67514" marR="67514" marT="0" marB="0" anchor="ctr"/>
                </a:tc>
              </a:tr>
              <a:tr h="3251530">
                <a:tc>
                  <a:txBody>
                    <a:bodyPr/>
                    <a:lstStyle/>
                    <a:p>
                      <a:pPr>
                        <a:lnSpc>
                          <a:spcPct val="115000"/>
                        </a:lnSpc>
                        <a:spcAft>
                          <a:spcPts val="0"/>
                        </a:spcAft>
                      </a:pPr>
                      <a:r>
                        <a:rPr lang="es-MX" sz="1050" dirty="0">
                          <a:effectLst/>
                        </a:rPr>
                        <a:t>Información y asesoría </a:t>
                      </a:r>
                      <a:r>
                        <a:rPr lang="es-MX" sz="1050" dirty="0" smtClean="0">
                          <a:effectLst/>
                        </a:rPr>
                        <a:t>escolar / Control </a:t>
                      </a:r>
                      <a:r>
                        <a:rPr lang="es-MX" sz="1050" dirty="0">
                          <a:effectLst/>
                        </a:rPr>
                        <a:t>de gestión</a:t>
                      </a:r>
                      <a:endParaRPr lang="es-MX" sz="1050" dirty="0">
                        <a:solidFill>
                          <a:srgbClr val="000000"/>
                        </a:solidFill>
                        <a:effectLst/>
                        <a:latin typeface="Calibri"/>
                        <a:ea typeface="Calibri"/>
                        <a:cs typeface="Times New Roman"/>
                      </a:endParaRPr>
                    </a:p>
                  </a:txBody>
                  <a:tcPr marL="67514" marR="67514" marT="0" marB="0" anchor="ctr"/>
                </a:tc>
                <a:tc>
                  <a:txBody>
                    <a:bodyPr/>
                    <a:lstStyle/>
                    <a:p>
                      <a:pPr algn="just">
                        <a:lnSpc>
                          <a:spcPct val="115000"/>
                        </a:lnSpc>
                        <a:spcAft>
                          <a:spcPts val="0"/>
                        </a:spcAft>
                      </a:pPr>
                      <a:r>
                        <a:rPr lang="es-MX" sz="1050" dirty="0">
                          <a:effectLst/>
                        </a:rPr>
                        <a:t>Todos los oficios o documentos emitidos por la facultad de derecho que contengan: El nombre del profesor y la materia, asignados en Educación a Distancia en la Licenciatura en Derecho, en el periodo comprendido de enero de 2011 a febrero de 2011.; En medio electrónico gratuito escaneado, todos los oficios, documentos y correos electrónicos oficiales emitidos y/o firmados por la Jefatura de la División del Sistema de Universidad Abierta de la Facultad de Derecho en el 2011.; Requiere asesoría para tener un comprobante de estudios; Solicito una copia (electrónica en el formato que se encuentre disponible) del Plan de Estudios de Doctorado en Derecho número 5029, el cual estuvo vigente antes del año 2005 en el Programa de Posgrado en Derecho de la UNAM; A partir de que el Consejo Técnico de la Facultad de Derecho aprobó como forma de titulación la modalidad de ampliación y profundización de conocimientos (diplomado), cuántos ingresos ha obtenido dicha Facultad por el concepto de cobro de cuotas a los alumnos que deciden optar por titularse bajo esa modalidad, a partir de que se aprobó hasta el día de hoy en que se han gastado dichos ingresos</a:t>
                      </a:r>
                      <a:endParaRPr lang="es-MX" sz="1050" dirty="0">
                        <a:solidFill>
                          <a:srgbClr val="000000"/>
                        </a:solidFill>
                        <a:effectLst/>
                        <a:latin typeface="Calibri"/>
                        <a:ea typeface="Calibri"/>
                        <a:cs typeface="Times New Roman"/>
                      </a:endParaRPr>
                    </a:p>
                  </a:txBody>
                  <a:tcPr marL="67514" marR="67514" marT="0" marB="0" anchor="ctr"/>
                </a:tc>
                <a:tc>
                  <a:txBody>
                    <a:bodyPr/>
                    <a:lstStyle/>
                    <a:p>
                      <a:pPr algn="just">
                        <a:lnSpc>
                          <a:spcPct val="115000"/>
                        </a:lnSpc>
                        <a:spcAft>
                          <a:spcPts val="0"/>
                        </a:spcAft>
                      </a:pPr>
                      <a:r>
                        <a:rPr lang="es-MX" sz="1050" dirty="0">
                          <a:effectLst/>
                        </a:rPr>
                        <a:t>Se sugiere revisar el vínculo:</a:t>
                      </a:r>
                    </a:p>
                    <a:p>
                      <a:pPr algn="just">
                        <a:lnSpc>
                          <a:spcPct val="115000"/>
                        </a:lnSpc>
                        <a:spcAft>
                          <a:spcPts val="0"/>
                        </a:spcAft>
                      </a:pPr>
                      <a:r>
                        <a:rPr lang="es-MX" sz="1050" u="sng" dirty="0">
                          <a:effectLst/>
                          <a:hlinkClick r:id="rId2"/>
                        </a:rPr>
                        <a:t>http://www.derecho.unam.mx/estudiantes/escolares.php</a:t>
                      </a:r>
                      <a:endParaRPr lang="es-MX" sz="1050" dirty="0">
                        <a:solidFill>
                          <a:srgbClr val="000000"/>
                        </a:solidFill>
                        <a:effectLst/>
                        <a:latin typeface="Calibri"/>
                        <a:ea typeface="Calibri"/>
                        <a:cs typeface="Times New Roman"/>
                      </a:endParaRPr>
                    </a:p>
                  </a:txBody>
                  <a:tcPr marL="67514" marR="67514" marT="0" marB="0" anchor="ctr"/>
                </a:tc>
              </a:tr>
            </a:tbl>
          </a:graphicData>
        </a:graphic>
      </p:graphicFrame>
      <p:sp>
        <p:nvSpPr>
          <p:cNvPr id="5" name="4 CuadroTexto">
            <a:hlinkClick r:id="rId3" action="ppaction://hlinksldjump"/>
          </p:cNvPr>
          <p:cNvSpPr txBox="1"/>
          <p:nvPr/>
        </p:nvSpPr>
        <p:spPr>
          <a:xfrm>
            <a:off x="8100392" y="744959"/>
            <a:ext cx="792088" cy="307777"/>
          </a:xfrm>
          <a:prstGeom prst="rect">
            <a:avLst/>
          </a:prstGeom>
          <a:noFill/>
        </p:spPr>
        <p:txBody>
          <a:bodyPr wrap="square" rtlCol="0">
            <a:spAutoFit/>
          </a:bodyPr>
          <a:lstStyle/>
          <a:p>
            <a:r>
              <a:rPr lang="es-MX" sz="1400" dirty="0" smtClean="0">
                <a:solidFill>
                  <a:schemeClr val="accent4">
                    <a:lumMod val="75000"/>
                  </a:schemeClr>
                </a:solidFill>
              </a:rPr>
              <a:t>Regreso</a:t>
            </a:r>
            <a:endParaRPr lang="es-MX" sz="1400" dirty="0">
              <a:solidFill>
                <a:schemeClr val="accent4">
                  <a:lumMod val="75000"/>
                </a:schemeClr>
              </a:solidFill>
            </a:endParaRPr>
          </a:p>
        </p:txBody>
      </p:sp>
    </p:spTree>
    <p:extLst>
      <p:ext uri="{BB962C8B-B14F-4D97-AF65-F5344CB8AC3E}">
        <p14:creationId xmlns:p14="http://schemas.microsoft.com/office/powerpoint/2010/main" val="2162518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485224745"/>
              </p:ext>
            </p:extLst>
          </p:nvPr>
        </p:nvGraphicFramePr>
        <p:xfrm>
          <a:off x="308838" y="1326222"/>
          <a:ext cx="8511634" cy="4816691"/>
        </p:xfrm>
        <a:graphic>
          <a:graphicData uri="http://schemas.openxmlformats.org/drawingml/2006/table">
            <a:tbl>
              <a:tblPr firstRow="1" bandRow="1">
                <a:tableStyleId>{00A15C55-8517-42AA-B614-E9B94910E393}</a:tableStyleId>
              </a:tblPr>
              <a:tblGrid>
                <a:gridCol w="506593"/>
                <a:gridCol w="228177"/>
                <a:gridCol w="1327521"/>
                <a:gridCol w="208280"/>
                <a:gridCol w="1347418"/>
                <a:gridCol w="215761"/>
                <a:gridCol w="1339937"/>
                <a:gridCol w="215761"/>
                <a:gridCol w="1339937"/>
                <a:gridCol w="208280"/>
                <a:gridCol w="1573969"/>
              </a:tblGrid>
              <a:tr h="301841">
                <a:tc>
                  <a:txBody>
                    <a:bodyPr/>
                    <a:lstStyle/>
                    <a:p>
                      <a:pPr algn="ctr"/>
                      <a:r>
                        <a:rPr lang="es-MX" sz="1000" dirty="0" smtClean="0">
                          <a:latin typeface="+mn-lt"/>
                        </a:rPr>
                        <a:t>Pos.</a:t>
                      </a:r>
                      <a:endParaRPr lang="es-MX" sz="1000" dirty="0" smtClean="0">
                        <a:latin typeface="Trebuchet MS" pitchFamily="34" charset="0"/>
                      </a:endParaRPr>
                    </a:p>
                  </a:txBody>
                  <a:tcPr anchor="ctr"/>
                </a:tc>
                <a:tc>
                  <a:txBody>
                    <a:bodyPr/>
                    <a:lstStyle/>
                    <a:p>
                      <a:pPr algn="ctr"/>
                      <a:r>
                        <a:rPr lang="es-MX" sz="1000" dirty="0" smtClean="0">
                          <a:latin typeface="Trebuchet MS" pitchFamily="34" charset="0"/>
                        </a:rPr>
                        <a:t>%</a:t>
                      </a:r>
                      <a:endParaRPr lang="es-MX" sz="1000" dirty="0">
                        <a:latin typeface="Trebuchet MS" pitchFamily="34" charset="0"/>
                      </a:endParaRPr>
                    </a:p>
                  </a:txBody>
                  <a:tcPr anchor="ctr"/>
                </a:tc>
                <a:tc>
                  <a:txBody>
                    <a:bodyPr/>
                    <a:lstStyle/>
                    <a:p>
                      <a:pPr algn="ctr"/>
                      <a:r>
                        <a:rPr lang="es-MX" sz="1000" dirty="0" smtClean="0"/>
                        <a:t>2011</a:t>
                      </a:r>
                      <a:endParaRPr lang="es-MX" sz="1000" dirty="0">
                        <a:latin typeface="Trebuchet MS" pitchFamily="34" charset="0"/>
                      </a:endParaRPr>
                    </a:p>
                  </a:txBody>
                  <a:tcPr anchor="ctr"/>
                </a:tc>
                <a:tc>
                  <a:txBody>
                    <a:bodyPr/>
                    <a:lstStyle/>
                    <a:p>
                      <a:pPr algn="ctr"/>
                      <a:r>
                        <a:rPr lang="es-MX" sz="1000" dirty="0" smtClean="0">
                          <a:latin typeface="Trebuchet MS" pitchFamily="34" charset="0"/>
                        </a:rPr>
                        <a:t>%</a:t>
                      </a:r>
                      <a:endParaRPr lang="es-MX" sz="1000" dirty="0">
                        <a:latin typeface="Trebuchet MS" pitchFamily="34" charset="0"/>
                      </a:endParaRPr>
                    </a:p>
                  </a:txBody>
                  <a:tcPr anchor="ctr"/>
                </a:tc>
                <a:tc>
                  <a:txBody>
                    <a:bodyPr/>
                    <a:lstStyle/>
                    <a:p>
                      <a:pPr algn="ctr"/>
                      <a:r>
                        <a:rPr lang="es-MX" sz="1000" dirty="0" smtClean="0"/>
                        <a:t>2010</a:t>
                      </a:r>
                      <a:endParaRPr lang="es-MX" sz="1000" dirty="0">
                        <a:latin typeface="Trebuchet MS" pitchFamily="34" charset="0"/>
                      </a:endParaRPr>
                    </a:p>
                  </a:txBody>
                  <a:tcPr anchor="ctr"/>
                </a:tc>
                <a:tc>
                  <a:txBody>
                    <a:bodyPr/>
                    <a:lstStyle/>
                    <a:p>
                      <a:pPr algn="ctr"/>
                      <a:r>
                        <a:rPr lang="es-MX" sz="1000" dirty="0" smtClean="0">
                          <a:latin typeface="Trebuchet MS" pitchFamily="34" charset="0"/>
                        </a:rPr>
                        <a:t>%</a:t>
                      </a:r>
                      <a:endParaRPr lang="es-MX" sz="1000" dirty="0">
                        <a:latin typeface="Trebuchet MS" pitchFamily="34" charset="0"/>
                      </a:endParaRPr>
                    </a:p>
                  </a:txBody>
                  <a:tcPr anchor="ctr"/>
                </a:tc>
                <a:tc>
                  <a:txBody>
                    <a:bodyPr/>
                    <a:lstStyle/>
                    <a:p>
                      <a:pPr algn="ctr"/>
                      <a:r>
                        <a:rPr lang="es-MX" sz="1000" dirty="0" smtClean="0"/>
                        <a:t>2009</a:t>
                      </a:r>
                      <a:endParaRPr lang="es-MX" sz="1000" dirty="0">
                        <a:latin typeface="Trebuchet MS" pitchFamily="34" charset="0"/>
                      </a:endParaRPr>
                    </a:p>
                  </a:txBody>
                  <a:tcPr anchor="ctr"/>
                </a:tc>
                <a:tc>
                  <a:txBody>
                    <a:bodyPr/>
                    <a:lstStyle/>
                    <a:p>
                      <a:pPr algn="ctr"/>
                      <a:r>
                        <a:rPr lang="es-MX" sz="1000" dirty="0" smtClean="0">
                          <a:latin typeface="Trebuchet MS" pitchFamily="34" charset="0"/>
                        </a:rPr>
                        <a:t>%</a:t>
                      </a:r>
                      <a:endParaRPr lang="es-MX" sz="1000" dirty="0">
                        <a:latin typeface="Trebuchet MS" pitchFamily="34" charset="0"/>
                      </a:endParaRPr>
                    </a:p>
                  </a:txBody>
                  <a:tcPr anchor="ctr"/>
                </a:tc>
                <a:tc>
                  <a:txBody>
                    <a:bodyPr/>
                    <a:lstStyle/>
                    <a:p>
                      <a:pPr algn="ctr"/>
                      <a:r>
                        <a:rPr lang="es-MX" sz="1000" dirty="0" smtClean="0"/>
                        <a:t>2008</a:t>
                      </a:r>
                      <a:endParaRPr lang="es-MX" sz="1000" dirty="0">
                        <a:latin typeface="Trebuchet MS" pitchFamily="34" charset="0"/>
                      </a:endParaRPr>
                    </a:p>
                  </a:txBody>
                  <a:tcPr anchor="ctr"/>
                </a:tc>
                <a:tc>
                  <a:txBody>
                    <a:bodyPr/>
                    <a:lstStyle/>
                    <a:p>
                      <a:pPr algn="ctr"/>
                      <a:r>
                        <a:rPr lang="es-MX" sz="1000" dirty="0" smtClean="0">
                          <a:latin typeface="Trebuchet MS" pitchFamily="34" charset="0"/>
                        </a:rPr>
                        <a:t>%</a:t>
                      </a:r>
                      <a:endParaRPr lang="es-MX" sz="1000" dirty="0">
                        <a:latin typeface="Trebuchet MS" pitchFamily="34" charset="0"/>
                      </a:endParaRPr>
                    </a:p>
                  </a:txBody>
                  <a:tcPr anchor="ctr"/>
                </a:tc>
                <a:tc>
                  <a:txBody>
                    <a:bodyPr/>
                    <a:lstStyle/>
                    <a:p>
                      <a:pPr algn="ctr"/>
                      <a:r>
                        <a:rPr lang="es-MX" sz="1000" dirty="0" smtClean="0"/>
                        <a:t>2007</a:t>
                      </a:r>
                      <a:endParaRPr lang="es-MX" sz="1000" dirty="0">
                        <a:latin typeface="Trebuchet MS" pitchFamily="34" charset="0"/>
                      </a:endParaRPr>
                    </a:p>
                  </a:txBody>
                  <a:tcPr anchor="ctr"/>
                </a:tc>
              </a:tr>
              <a:tr h="301841">
                <a:tc>
                  <a:txBody>
                    <a:bodyPr/>
                    <a:lstStyle/>
                    <a:p>
                      <a:pPr algn="ctr"/>
                      <a:r>
                        <a:rPr lang="es-MX" sz="1000" dirty="0" smtClean="0"/>
                        <a:t>1</a:t>
                      </a:r>
                      <a:endParaRPr lang="es-MX" sz="1000" dirty="0">
                        <a:latin typeface="Trebuchet MS" pitchFamily="34" charset="0"/>
                      </a:endParaRPr>
                    </a:p>
                  </a:txBody>
                  <a:tcPr anchor="ctr"/>
                </a:tc>
                <a:tc>
                  <a:txBody>
                    <a:bodyPr/>
                    <a:lstStyle/>
                    <a:p>
                      <a:pPr algn="l" fontAlgn="b"/>
                      <a:r>
                        <a:rPr lang="es-MX" sz="1000" b="0" i="0" u="none" strike="noStrike" dirty="0" smtClean="0">
                          <a:solidFill>
                            <a:srgbClr val="000000"/>
                          </a:solidFill>
                          <a:effectLst/>
                          <a:latin typeface="Trebuchet MS" pitchFamily="34" charset="0"/>
                        </a:rPr>
                        <a:t>40%</a:t>
                      </a:r>
                    </a:p>
                  </a:txBody>
                  <a:tcPr marL="9525" marR="9525" marT="9525" marB="0" anchor="ctr"/>
                </a:tc>
                <a:tc>
                  <a:txBody>
                    <a:bodyPr/>
                    <a:lstStyle/>
                    <a:p>
                      <a:pPr algn="l" fontAlgn="b"/>
                      <a:r>
                        <a:rPr lang="es-MX" sz="1000" u="none" strike="noStrike" dirty="0">
                          <a:effectLst/>
                        </a:rPr>
                        <a:t>Dirección General de Control Presupuestal e Informática</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41%</a:t>
                      </a:r>
                    </a:p>
                  </a:txBody>
                  <a:tcPr marL="9525" marR="9525" marT="9525" marB="0" anchor="ctr"/>
                </a:tc>
                <a:tc>
                  <a:txBody>
                    <a:bodyPr/>
                    <a:lstStyle/>
                    <a:p>
                      <a:pPr algn="l" fontAlgn="b"/>
                      <a:r>
                        <a:rPr lang="es-MX" sz="1000" u="none" strike="noStrike" dirty="0">
                          <a:effectLst/>
                        </a:rPr>
                        <a:t>Dirección General de Control Presupuestal e Informática</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35%</a:t>
                      </a:r>
                    </a:p>
                  </a:txBody>
                  <a:tcPr marL="9525" marR="9525" marT="9525" marB="0" anchor="ctr"/>
                </a:tc>
                <a:tc>
                  <a:txBody>
                    <a:bodyPr/>
                    <a:lstStyle/>
                    <a:p>
                      <a:pPr algn="l" fontAlgn="b"/>
                      <a:r>
                        <a:rPr lang="es-MX" sz="1000" u="none" strike="noStrike" dirty="0">
                          <a:effectLst/>
                        </a:rPr>
                        <a:t>Dirección General de Control Presupuestal e Informática</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35%</a:t>
                      </a:r>
                    </a:p>
                  </a:txBody>
                  <a:tcPr marL="9525" marR="9525" marT="9525" marB="0" anchor="ctr"/>
                </a:tc>
                <a:tc>
                  <a:txBody>
                    <a:bodyPr/>
                    <a:lstStyle/>
                    <a:p>
                      <a:pPr algn="l" fontAlgn="b"/>
                      <a:r>
                        <a:rPr lang="es-MX" sz="1000" u="none" strike="noStrike" dirty="0">
                          <a:effectLst/>
                        </a:rPr>
                        <a:t>Dirección General de Control Presupuestal e Informática</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35%</a:t>
                      </a:r>
                    </a:p>
                  </a:txBody>
                  <a:tcPr marL="9525" marR="9525" marT="9525" marB="0" anchor="ctr"/>
                </a:tc>
                <a:tc>
                  <a:txBody>
                    <a:bodyPr/>
                    <a:lstStyle/>
                    <a:p>
                      <a:pPr algn="l" fontAlgn="b"/>
                      <a:r>
                        <a:rPr lang="es-MX" sz="1000" u="none" strike="noStrike" dirty="0">
                          <a:effectLst/>
                        </a:rPr>
                        <a:t>Dirección General de Control Presupuestal e Informática</a:t>
                      </a:r>
                      <a:endParaRPr lang="es-MX" sz="1000" b="0" i="0" u="none" strike="noStrike" dirty="0">
                        <a:solidFill>
                          <a:srgbClr val="000000"/>
                        </a:solidFill>
                        <a:effectLst/>
                        <a:latin typeface="Trebuchet MS" pitchFamily="34" charset="0"/>
                      </a:endParaRPr>
                    </a:p>
                  </a:txBody>
                  <a:tcPr marL="9525" marR="9525" marT="9525" marB="0" anchor="ctr"/>
                </a:tc>
              </a:tr>
              <a:tr h="301841">
                <a:tc>
                  <a:txBody>
                    <a:bodyPr/>
                    <a:lstStyle/>
                    <a:p>
                      <a:pPr algn="ctr"/>
                      <a:r>
                        <a:rPr lang="es-MX" sz="1000" dirty="0" smtClean="0"/>
                        <a:t>2</a:t>
                      </a:r>
                      <a:endParaRPr lang="es-MX" sz="1000" dirty="0">
                        <a:latin typeface="Trebuchet MS" pitchFamily="34" charset="0"/>
                      </a:endParaRPr>
                    </a:p>
                  </a:txBody>
                  <a:tcPr anchor="ctr"/>
                </a:tc>
                <a:tc>
                  <a:txBody>
                    <a:bodyPr/>
                    <a:lstStyle/>
                    <a:p>
                      <a:pPr algn="l" fontAlgn="b"/>
                      <a:r>
                        <a:rPr lang="es-MX" sz="1000" b="0" i="0" u="none" strike="noStrike" dirty="0" smtClean="0">
                          <a:solidFill>
                            <a:srgbClr val="000000"/>
                          </a:solidFill>
                          <a:effectLst/>
                          <a:latin typeface="Trebuchet MS" pitchFamily="34" charset="0"/>
                        </a:rPr>
                        <a:t>13%</a:t>
                      </a:r>
                    </a:p>
                  </a:txBody>
                  <a:tcPr marL="9525" marR="9525" marT="9525" marB="0" anchor="ctr"/>
                </a:tc>
                <a:tc>
                  <a:txBody>
                    <a:bodyPr/>
                    <a:lstStyle/>
                    <a:p>
                      <a:pPr algn="l" fontAlgn="b"/>
                      <a:r>
                        <a:rPr lang="es-MX" sz="1000" u="none" strike="noStrike" dirty="0">
                          <a:effectLst/>
                        </a:rPr>
                        <a:t>Dirección General de Administración Escolar</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11%</a:t>
                      </a:r>
                    </a:p>
                  </a:txBody>
                  <a:tcPr marL="9525" marR="9525" marT="9525" marB="0" anchor="ctr"/>
                </a:tc>
                <a:tc>
                  <a:txBody>
                    <a:bodyPr/>
                    <a:lstStyle/>
                    <a:p>
                      <a:pPr algn="l" fontAlgn="b"/>
                      <a:r>
                        <a:rPr lang="es-MX" sz="1000" u="none" strike="noStrike" dirty="0">
                          <a:effectLst/>
                        </a:rPr>
                        <a:t>Dirección General de Administración Escolar</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6%</a:t>
                      </a:r>
                    </a:p>
                  </a:txBody>
                  <a:tcPr marL="9525" marR="9525" marT="9525" marB="0" anchor="ctr"/>
                </a:tc>
                <a:tc>
                  <a:txBody>
                    <a:bodyPr/>
                    <a:lstStyle/>
                    <a:p>
                      <a:pPr algn="l" fontAlgn="b"/>
                      <a:r>
                        <a:rPr lang="es-MX" sz="1000" u="none" strike="noStrike" dirty="0">
                          <a:effectLst/>
                        </a:rPr>
                        <a:t>Dirección General de Personal</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7%</a:t>
                      </a:r>
                    </a:p>
                  </a:txBody>
                  <a:tcPr marL="9525" marR="9525" marT="9525" marB="0" anchor="ctr"/>
                </a:tc>
                <a:tc>
                  <a:txBody>
                    <a:bodyPr/>
                    <a:lstStyle/>
                    <a:p>
                      <a:pPr algn="l" fontAlgn="b"/>
                      <a:r>
                        <a:rPr lang="es-MX" sz="1000" u="none" strike="noStrike">
                          <a:effectLst/>
                        </a:rPr>
                        <a:t>Dirección General de Administración Escolar</a:t>
                      </a:r>
                      <a:endParaRPr lang="es-MX" sz="1000" b="0" i="0" u="none" strike="noStrike">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9%</a:t>
                      </a:r>
                    </a:p>
                  </a:txBody>
                  <a:tcPr marL="9525" marR="9525" marT="9525" marB="0" anchor="ctr"/>
                </a:tc>
                <a:tc>
                  <a:txBody>
                    <a:bodyPr/>
                    <a:lstStyle/>
                    <a:p>
                      <a:pPr algn="l" fontAlgn="b"/>
                      <a:r>
                        <a:rPr lang="es-MX" sz="1000" u="none" strike="noStrike">
                          <a:effectLst/>
                        </a:rPr>
                        <a:t>Dirección General de Administración Escolar</a:t>
                      </a:r>
                      <a:endParaRPr lang="es-MX" sz="1000" b="0" i="0" u="none" strike="noStrike">
                        <a:solidFill>
                          <a:srgbClr val="000000"/>
                        </a:solidFill>
                        <a:effectLst/>
                        <a:latin typeface="Trebuchet MS" pitchFamily="34" charset="0"/>
                      </a:endParaRPr>
                    </a:p>
                  </a:txBody>
                  <a:tcPr marL="9525" marR="9525" marT="9525" marB="0" anchor="ctr"/>
                </a:tc>
              </a:tr>
              <a:tr h="301841">
                <a:tc>
                  <a:txBody>
                    <a:bodyPr/>
                    <a:lstStyle/>
                    <a:p>
                      <a:pPr algn="ctr"/>
                      <a:r>
                        <a:rPr lang="es-MX" sz="1000" dirty="0" smtClean="0"/>
                        <a:t>3</a:t>
                      </a:r>
                      <a:endParaRPr lang="es-MX" sz="1000" dirty="0">
                        <a:latin typeface="Trebuchet MS" pitchFamily="34" charset="0"/>
                      </a:endParaRPr>
                    </a:p>
                  </a:txBody>
                  <a:tcPr anchor="ctr"/>
                </a:tc>
                <a:tc>
                  <a:txBody>
                    <a:bodyPr/>
                    <a:lstStyle/>
                    <a:p>
                      <a:pPr algn="l" fontAlgn="b"/>
                      <a:r>
                        <a:rPr lang="es-MX" sz="1000" b="0" i="0" u="none" strike="noStrike" dirty="0" smtClean="0">
                          <a:solidFill>
                            <a:srgbClr val="000000"/>
                          </a:solidFill>
                          <a:effectLst/>
                          <a:latin typeface="Trebuchet MS" pitchFamily="34" charset="0"/>
                        </a:rPr>
                        <a:t>4%</a:t>
                      </a:r>
                    </a:p>
                  </a:txBody>
                  <a:tcPr marL="9525" marR="9525" marT="9525" marB="0" anchor="ctr"/>
                </a:tc>
                <a:tc>
                  <a:txBody>
                    <a:bodyPr/>
                    <a:lstStyle/>
                    <a:p>
                      <a:pPr algn="l" fontAlgn="b"/>
                      <a:r>
                        <a:rPr lang="es-MX" sz="1000" u="none" strike="noStrike" dirty="0">
                          <a:effectLst/>
                        </a:rPr>
                        <a:t>Dirección General de Personal </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4%</a:t>
                      </a:r>
                    </a:p>
                  </a:txBody>
                  <a:tcPr marL="9525" marR="9525" marT="9525" marB="0" anchor="ctr"/>
                </a:tc>
                <a:tc>
                  <a:txBody>
                    <a:bodyPr/>
                    <a:lstStyle/>
                    <a:p>
                      <a:pPr algn="l" fontAlgn="b"/>
                      <a:r>
                        <a:rPr lang="es-MX" sz="1000" u="none" strike="noStrike" dirty="0">
                          <a:effectLst/>
                        </a:rPr>
                        <a:t>Dirección General de Personal</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5%</a:t>
                      </a:r>
                    </a:p>
                  </a:txBody>
                  <a:tcPr marL="9525" marR="9525" marT="9525" marB="0" anchor="ctr"/>
                </a:tc>
                <a:tc>
                  <a:txBody>
                    <a:bodyPr/>
                    <a:lstStyle/>
                    <a:p>
                      <a:pPr algn="l" fontAlgn="b"/>
                      <a:r>
                        <a:rPr lang="es-MX" sz="1000" u="none" strike="noStrike" dirty="0">
                          <a:effectLst/>
                        </a:rPr>
                        <a:t>Dirección General de Administración Escolar</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6%</a:t>
                      </a:r>
                    </a:p>
                  </a:txBody>
                  <a:tcPr marL="9525" marR="9525" marT="9525" marB="0" anchor="ctr"/>
                </a:tc>
                <a:tc>
                  <a:txBody>
                    <a:bodyPr/>
                    <a:lstStyle/>
                    <a:p>
                      <a:pPr algn="l" fontAlgn="b"/>
                      <a:r>
                        <a:rPr lang="es-MX" sz="1000" u="none" strike="noStrike">
                          <a:effectLst/>
                        </a:rPr>
                        <a:t>Dirección General de Personal</a:t>
                      </a:r>
                      <a:endParaRPr lang="es-MX" sz="1000" b="0" i="0" u="none" strike="noStrike">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5%</a:t>
                      </a:r>
                    </a:p>
                  </a:txBody>
                  <a:tcPr marL="9525" marR="9525" marT="9525" marB="0" anchor="ctr"/>
                </a:tc>
                <a:tc>
                  <a:txBody>
                    <a:bodyPr/>
                    <a:lstStyle/>
                    <a:p>
                      <a:pPr algn="l" fontAlgn="b"/>
                      <a:r>
                        <a:rPr lang="es-MX" sz="1000" u="none" strike="noStrike">
                          <a:effectLst/>
                        </a:rPr>
                        <a:t>Dirección General de Personal</a:t>
                      </a:r>
                      <a:endParaRPr lang="es-MX" sz="1000" b="0" i="0" u="none" strike="noStrike">
                        <a:solidFill>
                          <a:srgbClr val="000000"/>
                        </a:solidFill>
                        <a:effectLst/>
                        <a:latin typeface="Trebuchet MS" pitchFamily="34" charset="0"/>
                      </a:endParaRPr>
                    </a:p>
                  </a:txBody>
                  <a:tcPr marL="9525" marR="9525" marT="9525" marB="0" anchor="ctr"/>
                </a:tc>
              </a:tr>
              <a:tr h="405507">
                <a:tc>
                  <a:txBody>
                    <a:bodyPr/>
                    <a:lstStyle/>
                    <a:p>
                      <a:pPr algn="ctr"/>
                      <a:r>
                        <a:rPr lang="es-MX" sz="1000" dirty="0" smtClean="0"/>
                        <a:t>4</a:t>
                      </a:r>
                      <a:endParaRPr lang="es-MX" sz="1000" dirty="0">
                        <a:latin typeface="Trebuchet MS" pitchFamily="34" charset="0"/>
                      </a:endParaRPr>
                    </a:p>
                  </a:txBody>
                  <a:tcPr anchor="ctr"/>
                </a:tc>
                <a:tc>
                  <a:txBody>
                    <a:bodyPr/>
                    <a:lstStyle/>
                    <a:p>
                      <a:pPr algn="l" fontAlgn="b"/>
                      <a:r>
                        <a:rPr lang="es-MX" sz="1000" b="0" i="0" u="none" strike="noStrike" dirty="0" smtClean="0">
                          <a:solidFill>
                            <a:srgbClr val="000000"/>
                          </a:solidFill>
                          <a:effectLst/>
                          <a:latin typeface="Trebuchet MS" pitchFamily="34" charset="0"/>
                        </a:rPr>
                        <a:t>3%</a:t>
                      </a:r>
                    </a:p>
                  </a:txBody>
                  <a:tcPr marL="9525" marR="9525" marT="9525" marB="0" anchor="ctr"/>
                </a:tc>
                <a:tc>
                  <a:txBody>
                    <a:bodyPr/>
                    <a:lstStyle/>
                    <a:p>
                      <a:pPr algn="l" fontAlgn="b"/>
                      <a:r>
                        <a:rPr lang="es-MX" sz="1000" u="none" strike="noStrike" dirty="0">
                          <a:effectLst/>
                        </a:rPr>
                        <a:t>Oficina del Abogado General </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3%</a:t>
                      </a:r>
                    </a:p>
                  </a:txBody>
                  <a:tcPr marL="9525" marR="9525" marT="9525" marB="0" anchor="ctr"/>
                </a:tc>
                <a:tc>
                  <a:txBody>
                    <a:bodyPr/>
                    <a:lstStyle/>
                    <a:p>
                      <a:pPr algn="l" fontAlgn="b"/>
                      <a:r>
                        <a:rPr lang="es-MX" sz="1000" u="none" strike="noStrike" dirty="0">
                          <a:effectLst/>
                        </a:rPr>
                        <a:t>Dirección General de Incorporación y Revalidación de Estudios</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3%</a:t>
                      </a:r>
                    </a:p>
                  </a:txBody>
                  <a:tcPr marL="9525" marR="9525" marT="9525" marB="0" anchor="ctr"/>
                </a:tc>
                <a:tc>
                  <a:txBody>
                    <a:bodyPr/>
                    <a:lstStyle/>
                    <a:p>
                      <a:pPr algn="l" fontAlgn="b"/>
                      <a:r>
                        <a:rPr lang="es-MX" sz="1000" u="none" strike="noStrike" dirty="0">
                          <a:effectLst/>
                        </a:rPr>
                        <a:t>Facultad de Contaduría y Administración</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5%</a:t>
                      </a:r>
                    </a:p>
                  </a:txBody>
                  <a:tcPr marL="9525" marR="9525" marT="9525" marB="0" anchor="ctr"/>
                </a:tc>
                <a:tc>
                  <a:txBody>
                    <a:bodyPr/>
                    <a:lstStyle/>
                    <a:p>
                      <a:pPr algn="l" fontAlgn="b"/>
                      <a:r>
                        <a:rPr lang="es-MX" sz="1000" u="none" strike="noStrike" dirty="0">
                          <a:effectLst/>
                        </a:rPr>
                        <a:t>Oficina del Abogado General</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4%</a:t>
                      </a:r>
                    </a:p>
                  </a:txBody>
                  <a:tcPr marL="9525" marR="9525" marT="9525" marB="0" anchor="ctr"/>
                </a:tc>
                <a:tc>
                  <a:txBody>
                    <a:bodyPr/>
                    <a:lstStyle/>
                    <a:p>
                      <a:pPr algn="l" fontAlgn="b"/>
                      <a:r>
                        <a:rPr lang="es-MX" sz="1000" u="none" strike="noStrike" dirty="0">
                          <a:effectLst/>
                        </a:rPr>
                        <a:t>Dirección General de Planeación</a:t>
                      </a:r>
                      <a:endParaRPr lang="es-MX" sz="1000" b="0" i="0" u="none" strike="noStrike" dirty="0">
                        <a:solidFill>
                          <a:srgbClr val="000000"/>
                        </a:solidFill>
                        <a:effectLst/>
                        <a:latin typeface="Trebuchet MS" pitchFamily="34" charset="0"/>
                      </a:endParaRPr>
                    </a:p>
                  </a:txBody>
                  <a:tcPr marL="9525" marR="9525" marT="9525" marB="0" anchor="ctr"/>
                </a:tc>
              </a:tr>
              <a:tr h="405507">
                <a:tc>
                  <a:txBody>
                    <a:bodyPr/>
                    <a:lstStyle/>
                    <a:p>
                      <a:pPr algn="ctr"/>
                      <a:r>
                        <a:rPr lang="es-MX" sz="1000" dirty="0" smtClean="0"/>
                        <a:t>5</a:t>
                      </a:r>
                      <a:endParaRPr lang="es-MX" sz="1000" dirty="0">
                        <a:latin typeface="Trebuchet MS" pitchFamily="34" charset="0"/>
                      </a:endParaRPr>
                    </a:p>
                  </a:txBody>
                  <a:tcPr anchor="ctr"/>
                </a:tc>
                <a:tc>
                  <a:txBody>
                    <a:bodyPr/>
                    <a:lstStyle/>
                    <a:p>
                      <a:pPr algn="l" fontAlgn="b"/>
                      <a:r>
                        <a:rPr lang="es-MX" sz="1000" b="0" i="0" u="none" strike="noStrike" dirty="0" smtClean="0">
                          <a:solidFill>
                            <a:srgbClr val="000000"/>
                          </a:solidFill>
                          <a:effectLst/>
                          <a:latin typeface="Trebuchet MS" pitchFamily="34" charset="0"/>
                        </a:rPr>
                        <a:t>3%</a:t>
                      </a:r>
                    </a:p>
                  </a:txBody>
                  <a:tcPr marL="9525" marR="9525" marT="9525" marB="0" anchor="ctr"/>
                </a:tc>
                <a:tc>
                  <a:txBody>
                    <a:bodyPr/>
                    <a:lstStyle/>
                    <a:p>
                      <a:pPr algn="l" fontAlgn="b"/>
                      <a:r>
                        <a:rPr lang="es-MX" sz="1000" u="none" strike="noStrike" dirty="0">
                          <a:effectLst/>
                        </a:rPr>
                        <a:t>Dirección General de Incorporación y Revalidación de Estudios</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chemeClr val="bg1"/>
                          </a:solidFill>
                          <a:effectLst/>
                          <a:latin typeface="Trebuchet MS" pitchFamily="34" charset="0"/>
                        </a:rPr>
                        <a:t>2%</a:t>
                      </a:r>
                    </a:p>
                  </a:txBody>
                  <a:tcPr marL="9525" marR="9525" marT="9525" marB="0" anchor="ctr">
                    <a:solidFill>
                      <a:srgbClr val="7030A0"/>
                    </a:solidFill>
                  </a:tcPr>
                </a:tc>
                <a:tc>
                  <a:txBody>
                    <a:bodyPr/>
                    <a:lstStyle/>
                    <a:p>
                      <a:pPr algn="l" fontAlgn="b"/>
                      <a:r>
                        <a:rPr lang="es-MX" sz="1000" b="1" u="none" strike="noStrike" dirty="0">
                          <a:solidFill>
                            <a:schemeClr val="bg1"/>
                          </a:solidFill>
                          <a:effectLst/>
                        </a:rPr>
                        <a:t>Facultad de Derecho</a:t>
                      </a:r>
                      <a:endParaRPr lang="es-MX" sz="1000" b="1" i="0" u="none" strike="noStrike" dirty="0">
                        <a:solidFill>
                          <a:schemeClr val="bg1"/>
                        </a:solidFill>
                        <a:effectLst/>
                        <a:latin typeface="Trebuchet MS" pitchFamily="34" charset="0"/>
                      </a:endParaRPr>
                    </a:p>
                  </a:txBody>
                  <a:tcPr marL="9525" marR="9525" marT="9525" marB="0" anchor="ctr">
                    <a:solidFill>
                      <a:srgbClr val="7030A0"/>
                    </a:solidFill>
                  </a:tcPr>
                </a:tc>
                <a:tc>
                  <a:txBody>
                    <a:bodyPr/>
                    <a:lstStyle/>
                    <a:p>
                      <a:pPr algn="l" fontAlgn="b"/>
                      <a:r>
                        <a:rPr lang="es-MX" sz="1000" b="0" i="0" u="none" strike="noStrike" dirty="0" smtClean="0">
                          <a:solidFill>
                            <a:srgbClr val="000000"/>
                          </a:solidFill>
                          <a:effectLst/>
                          <a:latin typeface="Trebuchet MS" pitchFamily="34" charset="0"/>
                        </a:rPr>
                        <a:t>3%</a:t>
                      </a:r>
                    </a:p>
                  </a:txBody>
                  <a:tcPr marL="9525" marR="9525" marT="9525" marB="0" anchor="ctr"/>
                </a:tc>
                <a:tc>
                  <a:txBody>
                    <a:bodyPr/>
                    <a:lstStyle/>
                    <a:p>
                      <a:pPr algn="l" fontAlgn="b"/>
                      <a:r>
                        <a:rPr lang="es-MX" sz="1000" u="none" strike="noStrike">
                          <a:effectLst/>
                        </a:rPr>
                        <a:t>Facultad de Arquitectura</a:t>
                      </a:r>
                      <a:endParaRPr lang="es-MX" sz="1000" b="0" i="0" u="none" strike="noStrike">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3%</a:t>
                      </a:r>
                    </a:p>
                  </a:txBody>
                  <a:tcPr marL="9525" marR="9525" marT="9525" marB="0" anchor="ctr"/>
                </a:tc>
                <a:tc>
                  <a:txBody>
                    <a:bodyPr/>
                    <a:lstStyle/>
                    <a:p>
                      <a:pPr algn="l" fontAlgn="b"/>
                      <a:r>
                        <a:rPr lang="es-MX" sz="1000" u="none" strike="noStrike" dirty="0">
                          <a:effectLst/>
                        </a:rPr>
                        <a:t>Dirección General de Incorporación y Revalidación de Estudios</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4%</a:t>
                      </a:r>
                    </a:p>
                  </a:txBody>
                  <a:tcPr marL="9525" marR="9525" marT="9525" marB="0" anchor="ctr"/>
                </a:tc>
                <a:tc>
                  <a:txBody>
                    <a:bodyPr/>
                    <a:lstStyle/>
                    <a:p>
                      <a:pPr algn="l" fontAlgn="b"/>
                      <a:r>
                        <a:rPr lang="es-MX" sz="1000" u="none" strike="noStrike" dirty="0">
                          <a:effectLst/>
                        </a:rPr>
                        <a:t>Facultad de Contaduría y Administración</a:t>
                      </a:r>
                      <a:endParaRPr lang="es-MX" sz="1000" b="0" i="0" u="none" strike="noStrike" dirty="0">
                        <a:solidFill>
                          <a:srgbClr val="000000"/>
                        </a:solidFill>
                        <a:effectLst/>
                        <a:latin typeface="Trebuchet MS" pitchFamily="34" charset="0"/>
                      </a:endParaRPr>
                    </a:p>
                  </a:txBody>
                  <a:tcPr marL="9525" marR="9525" marT="9525" marB="0" anchor="ctr"/>
                </a:tc>
              </a:tr>
              <a:tr h="405507">
                <a:tc>
                  <a:txBody>
                    <a:bodyPr/>
                    <a:lstStyle/>
                    <a:p>
                      <a:pPr algn="ctr"/>
                      <a:r>
                        <a:rPr lang="es-MX" sz="1000" dirty="0" smtClean="0"/>
                        <a:t>6</a:t>
                      </a:r>
                      <a:endParaRPr lang="es-MX" sz="1000" dirty="0">
                        <a:latin typeface="Trebuchet MS" pitchFamily="34" charset="0"/>
                      </a:endParaRPr>
                    </a:p>
                  </a:txBody>
                  <a:tcPr anchor="ctr"/>
                </a:tc>
                <a:tc>
                  <a:txBody>
                    <a:bodyPr/>
                    <a:lstStyle/>
                    <a:p>
                      <a:pPr algn="l" fontAlgn="b"/>
                      <a:r>
                        <a:rPr lang="es-MX" sz="1000" b="1" i="0" u="none" strike="noStrike" dirty="0" smtClean="0">
                          <a:solidFill>
                            <a:schemeClr val="bg1"/>
                          </a:solidFill>
                          <a:effectLst/>
                          <a:latin typeface="Trebuchet MS" pitchFamily="34" charset="0"/>
                        </a:rPr>
                        <a:t>2%</a:t>
                      </a:r>
                    </a:p>
                  </a:txBody>
                  <a:tcPr marL="9525" marR="9525" marT="9525" marB="0" anchor="ctr">
                    <a:solidFill>
                      <a:srgbClr val="7030A0"/>
                    </a:solidFill>
                  </a:tcPr>
                </a:tc>
                <a:tc>
                  <a:txBody>
                    <a:bodyPr/>
                    <a:lstStyle/>
                    <a:p>
                      <a:pPr algn="l" fontAlgn="b"/>
                      <a:r>
                        <a:rPr lang="es-MX" sz="1000" b="1" u="none" strike="noStrike" dirty="0">
                          <a:solidFill>
                            <a:schemeClr val="bg1"/>
                          </a:solidFill>
                          <a:effectLst/>
                        </a:rPr>
                        <a:t>Facultad de Derecho </a:t>
                      </a:r>
                      <a:endParaRPr lang="es-MX" sz="1000" b="1" i="0" u="none" strike="noStrike" dirty="0">
                        <a:solidFill>
                          <a:schemeClr val="bg1"/>
                        </a:solidFill>
                        <a:effectLst/>
                        <a:latin typeface="Trebuchet MS" pitchFamily="34" charset="0"/>
                      </a:endParaRPr>
                    </a:p>
                  </a:txBody>
                  <a:tcPr marL="9525" marR="9525" marT="9525" marB="0" anchor="ctr">
                    <a:solidFill>
                      <a:srgbClr val="7030A0"/>
                    </a:solidFill>
                  </a:tcPr>
                </a:tc>
                <a:tc>
                  <a:txBody>
                    <a:bodyPr/>
                    <a:lstStyle/>
                    <a:p>
                      <a:pPr algn="l" fontAlgn="b"/>
                      <a:r>
                        <a:rPr lang="es-MX" sz="1000" b="0" i="0" u="none" strike="noStrike" dirty="0" smtClean="0">
                          <a:solidFill>
                            <a:srgbClr val="000000"/>
                          </a:solidFill>
                          <a:effectLst/>
                          <a:latin typeface="Trebuchet MS" pitchFamily="34" charset="0"/>
                        </a:rPr>
                        <a:t>2%</a:t>
                      </a:r>
                    </a:p>
                  </a:txBody>
                  <a:tcPr marL="9525" marR="9525" marT="9525" marB="0" anchor="ctr"/>
                </a:tc>
                <a:tc>
                  <a:txBody>
                    <a:bodyPr/>
                    <a:lstStyle/>
                    <a:p>
                      <a:pPr algn="l" fontAlgn="b"/>
                      <a:r>
                        <a:rPr lang="es-MX" sz="1000" u="none" strike="noStrike" dirty="0">
                          <a:effectLst/>
                        </a:rPr>
                        <a:t>Coordinación de Universidad Abierta y Educación a Distancia</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3%</a:t>
                      </a:r>
                    </a:p>
                  </a:txBody>
                  <a:tcPr marL="9525" marR="9525" marT="9525" marB="0" anchor="ctr"/>
                </a:tc>
                <a:tc>
                  <a:txBody>
                    <a:bodyPr/>
                    <a:lstStyle/>
                    <a:p>
                      <a:pPr algn="l" fontAlgn="b"/>
                      <a:r>
                        <a:rPr lang="es-MX" sz="1000" u="none" strike="noStrike" dirty="0">
                          <a:effectLst/>
                        </a:rPr>
                        <a:t>Oficina del Abogado General</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3%</a:t>
                      </a:r>
                    </a:p>
                  </a:txBody>
                  <a:tcPr marL="9525" marR="9525" marT="9525" marB="0" anchor="ctr"/>
                </a:tc>
                <a:tc>
                  <a:txBody>
                    <a:bodyPr/>
                    <a:lstStyle/>
                    <a:p>
                      <a:pPr algn="l" fontAlgn="b"/>
                      <a:r>
                        <a:rPr lang="es-MX" sz="1000" u="none" strike="noStrike">
                          <a:effectLst/>
                        </a:rPr>
                        <a:t>Dirección General de la Escuela Nacional Colegio de Ciencias y Humanidades</a:t>
                      </a:r>
                      <a:endParaRPr lang="es-MX" sz="1000" b="0" i="0" u="none" strike="noStrike">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3%</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u="none" strike="noStrike">
                          <a:effectLst/>
                        </a:rPr>
                        <a:t>Dirección General de Incorporación y Revalidación de Estudios</a:t>
                      </a:r>
                      <a:endParaRPr lang="es-MX" sz="1000" b="0" i="0" u="none" strike="noStrike">
                        <a:solidFill>
                          <a:srgbClr val="000000"/>
                        </a:solidFill>
                        <a:effectLst/>
                        <a:latin typeface="Trebuchet MS" pitchFamily="34" charset="0"/>
                      </a:endParaRPr>
                    </a:p>
                  </a:txBody>
                  <a:tcPr marL="9525" marR="9525" marT="9525" marB="0" anchor="ctr"/>
                </a:tc>
              </a:tr>
              <a:tr h="405507">
                <a:tc>
                  <a:txBody>
                    <a:bodyPr/>
                    <a:lstStyle/>
                    <a:p>
                      <a:pPr algn="ctr"/>
                      <a:r>
                        <a:rPr lang="es-MX" sz="1000" dirty="0" smtClean="0"/>
                        <a:t>7</a:t>
                      </a:r>
                      <a:endParaRPr lang="es-MX" sz="1000" dirty="0">
                        <a:latin typeface="Trebuchet MS" pitchFamily="34" charset="0"/>
                      </a:endParaRPr>
                    </a:p>
                  </a:txBody>
                  <a:tcPr anchor="ctr"/>
                </a:tc>
                <a:tc>
                  <a:txBody>
                    <a:bodyPr/>
                    <a:lstStyle/>
                    <a:p>
                      <a:pPr algn="l" fontAlgn="b"/>
                      <a:r>
                        <a:rPr lang="es-MX" sz="1000" b="0" i="0" u="none" strike="noStrike" dirty="0" smtClean="0">
                          <a:solidFill>
                            <a:srgbClr val="000000"/>
                          </a:solidFill>
                          <a:effectLst/>
                          <a:latin typeface="Trebuchet MS" pitchFamily="34" charset="0"/>
                        </a:rPr>
                        <a:t>2%</a:t>
                      </a:r>
                    </a:p>
                  </a:txBody>
                  <a:tcPr marL="9525" marR="9525" marT="9525" marB="0" anchor="ctr"/>
                </a:tc>
                <a:tc>
                  <a:txBody>
                    <a:bodyPr/>
                    <a:lstStyle/>
                    <a:p>
                      <a:pPr algn="l" fontAlgn="b"/>
                      <a:r>
                        <a:rPr lang="es-MX" sz="1000" u="none" strike="noStrike">
                          <a:effectLst/>
                        </a:rPr>
                        <a:t>Coordinación de Universidad Abierta y Educación a Distancia</a:t>
                      </a:r>
                      <a:endParaRPr lang="es-MX" sz="1000" b="0" i="0" u="none" strike="noStrike">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2%</a:t>
                      </a:r>
                    </a:p>
                  </a:txBody>
                  <a:tcPr marL="9525" marR="9525" marT="9525" marB="0" anchor="ctr"/>
                </a:tc>
                <a:tc>
                  <a:txBody>
                    <a:bodyPr/>
                    <a:lstStyle/>
                    <a:p>
                      <a:pPr algn="l" fontAlgn="b"/>
                      <a:r>
                        <a:rPr lang="es-MX" sz="1000" u="none" strike="noStrike" dirty="0">
                          <a:effectLst/>
                        </a:rPr>
                        <a:t>Oficina del Abogado General</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3%</a:t>
                      </a:r>
                    </a:p>
                  </a:txBody>
                  <a:tcPr marL="9525" marR="9525" marT="9525" marB="0" anchor="ctr"/>
                </a:tc>
                <a:tc>
                  <a:txBody>
                    <a:bodyPr/>
                    <a:lstStyle/>
                    <a:p>
                      <a:pPr algn="l" fontAlgn="b"/>
                      <a:r>
                        <a:rPr lang="es-MX" sz="1000" u="none" strike="noStrike" dirty="0">
                          <a:effectLst/>
                        </a:rPr>
                        <a:t>Dirección General de Incorporación y Revalidación de Estudios</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2%</a:t>
                      </a:r>
                    </a:p>
                  </a:txBody>
                  <a:tcPr marL="9525" marR="9525" marT="9525" marB="0" anchor="ctr"/>
                </a:tc>
                <a:tc>
                  <a:txBody>
                    <a:bodyPr/>
                    <a:lstStyle/>
                    <a:p>
                      <a:pPr algn="l" fontAlgn="b"/>
                      <a:r>
                        <a:rPr lang="es-MX" sz="1000" u="none" strike="noStrike" dirty="0">
                          <a:effectLst/>
                        </a:rPr>
                        <a:t>Facultad de Contaduría y Administración</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3%</a:t>
                      </a:r>
                    </a:p>
                  </a:txBody>
                  <a:tcPr marL="9525" marR="9525" marT="9525" marB="0" anchor="ctr"/>
                </a:tc>
                <a:tc>
                  <a:txBody>
                    <a:bodyPr/>
                    <a:lstStyle/>
                    <a:p>
                      <a:pPr algn="l" fontAlgn="b"/>
                      <a:r>
                        <a:rPr lang="es-MX" sz="1000" u="none" strike="noStrike">
                          <a:effectLst/>
                        </a:rPr>
                        <a:t>Oficina del Abogado General</a:t>
                      </a:r>
                      <a:endParaRPr lang="es-MX" sz="1000" b="0" i="0" u="none" strike="noStrike">
                        <a:solidFill>
                          <a:srgbClr val="000000"/>
                        </a:solidFill>
                        <a:effectLst/>
                        <a:latin typeface="Trebuchet MS" pitchFamily="34" charset="0"/>
                      </a:endParaRPr>
                    </a:p>
                  </a:txBody>
                  <a:tcPr marL="9525" marR="9525" marT="9525" marB="0" anchor="ctr"/>
                </a:tc>
              </a:tr>
              <a:tr h="301841">
                <a:tc>
                  <a:txBody>
                    <a:bodyPr/>
                    <a:lstStyle/>
                    <a:p>
                      <a:pPr algn="ctr"/>
                      <a:r>
                        <a:rPr lang="es-MX" sz="1000" dirty="0" smtClean="0"/>
                        <a:t>8</a:t>
                      </a:r>
                      <a:endParaRPr lang="es-MX" sz="1000" dirty="0">
                        <a:latin typeface="Trebuchet MS" pitchFamily="34" charset="0"/>
                      </a:endParaRPr>
                    </a:p>
                  </a:txBody>
                  <a:tcPr anchor="ctr"/>
                </a:tc>
                <a:tc>
                  <a:txBody>
                    <a:bodyPr/>
                    <a:lstStyle/>
                    <a:p>
                      <a:pPr algn="l" fontAlgn="b"/>
                      <a:r>
                        <a:rPr lang="es-MX" sz="1000" b="0" i="0" u="none" strike="noStrike" dirty="0" smtClean="0">
                          <a:solidFill>
                            <a:srgbClr val="000000"/>
                          </a:solidFill>
                          <a:effectLst/>
                          <a:latin typeface="Trebuchet MS" pitchFamily="34" charset="0"/>
                        </a:rPr>
                        <a:t>2%</a:t>
                      </a:r>
                    </a:p>
                  </a:txBody>
                  <a:tcPr marL="9525" marR="9525" marT="9525" marB="0" anchor="ctr"/>
                </a:tc>
                <a:tc>
                  <a:txBody>
                    <a:bodyPr/>
                    <a:lstStyle/>
                    <a:p>
                      <a:pPr algn="l" fontAlgn="b"/>
                      <a:r>
                        <a:rPr lang="es-MX" sz="1000" u="none" strike="noStrike" dirty="0">
                          <a:effectLst/>
                        </a:rPr>
                        <a:t>Dirección General de Planeación</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2%</a:t>
                      </a:r>
                    </a:p>
                  </a:txBody>
                  <a:tcPr marL="9525" marR="9525" marT="9525" marB="0" anchor="ctr"/>
                </a:tc>
                <a:tc>
                  <a:txBody>
                    <a:bodyPr/>
                    <a:lstStyle/>
                    <a:p>
                      <a:pPr algn="l" fontAlgn="b"/>
                      <a:r>
                        <a:rPr lang="es-MX" sz="1000" u="none" strike="noStrike" dirty="0">
                          <a:effectLst/>
                        </a:rPr>
                        <a:t>Coordinación de Estudios de Posgrado</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3%</a:t>
                      </a:r>
                    </a:p>
                  </a:txBody>
                  <a:tcPr marL="9525" marR="9525" marT="9525" marB="0" anchor="ctr"/>
                </a:tc>
                <a:tc>
                  <a:txBody>
                    <a:bodyPr/>
                    <a:lstStyle/>
                    <a:p>
                      <a:pPr algn="l" fontAlgn="b"/>
                      <a:r>
                        <a:rPr lang="es-MX" sz="1000" u="none" strike="noStrike" dirty="0">
                          <a:effectLst/>
                        </a:rPr>
                        <a:t>Instituto de Investigaciones Jurídicas</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1" i="0" u="none" strike="noStrike" dirty="0" smtClean="0">
                          <a:solidFill>
                            <a:schemeClr val="bg1"/>
                          </a:solidFill>
                          <a:effectLst/>
                          <a:latin typeface="Trebuchet MS" pitchFamily="34" charset="0"/>
                        </a:rPr>
                        <a:t>2%</a:t>
                      </a:r>
                    </a:p>
                  </a:txBody>
                  <a:tcPr marL="9525" marR="9525" marT="9525" marB="0" anchor="ctr">
                    <a:solidFill>
                      <a:srgbClr val="7030A0"/>
                    </a:solidFill>
                  </a:tcPr>
                </a:tc>
                <a:tc>
                  <a:txBody>
                    <a:bodyPr/>
                    <a:lstStyle/>
                    <a:p>
                      <a:pPr algn="l" fontAlgn="b"/>
                      <a:r>
                        <a:rPr lang="es-MX" sz="1000" b="1" u="none" strike="noStrike" dirty="0">
                          <a:solidFill>
                            <a:schemeClr val="bg1"/>
                          </a:solidFill>
                          <a:effectLst/>
                        </a:rPr>
                        <a:t>Facultad de Derecho</a:t>
                      </a:r>
                      <a:endParaRPr lang="es-MX" sz="1000" b="1" i="0" u="none" strike="noStrike" dirty="0">
                        <a:solidFill>
                          <a:schemeClr val="bg1"/>
                        </a:solidFill>
                        <a:effectLst/>
                        <a:latin typeface="Trebuchet MS" pitchFamily="34" charset="0"/>
                      </a:endParaRPr>
                    </a:p>
                  </a:txBody>
                  <a:tcPr marL="9525" marR="9525" marT="9525" marB="0" anchor="ctr">
                    <a:solidFill>
                      <a:srgbClr val="7030A0"/>
                    </a:solidFill>
                  </a:tcPr>
                </a:tc>
                <a:tc>
                  <a:txBody>
                    <a:bodyPr/>
                    <a:lstStyle/>
                    <a:p>
                      <a:pPr algn="l" fontAlgn="b"/>
                      <a:r>
                        <a:rPr lang="es-MX" sz="1000" b="0" i="0" u="none" strike="noStrike" dirty="0" smtClean="0">
                          <a:solidFill>
                            <a:schemeClr val="bg1"/>
                          </a:solidFill>
                          <a:effectLst/>
                          <a:latin typeface="Trebuchet MS" pitchFamily="34" charset="0"/>
                        </a:rPr>
                        <a:t>2%</a:t>
                      </a:r>
                    </a:p>
                  </a:txBody>
                  <a:tcPr marL="9525" marR="9525" marT="9525" marB="0" anchor="ctr">
                    <a:solidFill>
                      <a:srgbClr val="7030A0"/>
                    </a:solidFill>
                  </a:tcPr>
                </a:tc>
                <a:tc>
                  <a:txBody>
                    <a:bodyPr/>
                    <a:lstStyle/>
                    <a:p>
                      <a:pPr algn="l" fontAlgn="b"/>
                      <a:r>
                        <a:rPr lang="es-MX" sz="1000" b="1" u="none" strike="noStrike" dirty="0">
                          <a:solidFill>
                            <a:schemeClr val="bg1"/>
                          </a:solidFill>
                          <a:effectLst/>
                        </a:rPr>
                        <a:t>Facultad de Derecho</a:t>
                      </a:r>
                      <a:endParaRPr lang="es-MX" sz="1000" b="1" i="0" u="none" strike="noStrike" dirty="0">
                        <a:solidFill>
                          <a:schemeClr val="bg1"/>
                        </a:solidFill>
                        <a:effectLst/>
                        <a:latin typeface="Trebuchet MS" pitchFamily="34" charset="0"/>
                      </a:endParaRPr>
                    </a:p>
                  </a:txBody>
                  <a:tcPr marL="9525" marR="9525" marT="9525" marB="0" anchor="ctr">
                    <a:solidFill>
                      <a:srgbClr val="7030A0"/>
                    </a:solidFill>
                  </a:tcPr>
                </a:tc>
              </a:tr>
              <a:tr h="405507">
                <a:tc>
                  <a:txBody>
                    <a:bodyPr/>
                    <a:lstStyle/>
                    <a:p>
                      <a:pPr algn="ctr"/>
                      <a:r>
                        <a:rPr lang="es-MX" sz="1000" dirty="0" smtClean="0"/>
                        <a:t>9</a:t>
                      </a:r>
                      <a:endParaRPr lang="es-MX" sz="1000" dirty="0">
                        <a:latin typeface="Trebuchet MS" pitchFamily="34" charset="0"/>
                      </a:endParaRPr>
                    </a:p>
                  </a:txBody>
                  <a:tcPr anchor="ctr"/>
                </a:tc>
                <a:tc>
                  <a:txBody>
                    <a:bodyPr/>
                    <a:lstStyle/>
                    <a:p>
                      <a:pPr algn="l" fontAlgn="b"/>
                      <a:r>
                        <a:rPr lang="es-MX" sz="1000" b="0" i="0" u="none" strike="noStrike" dirty="0" smtClean="0">
                          <a:solidFill>
                            <a:srgbClr val="000000"/>
                          </a:solidFill>
                          <a:effectLst/>
                          <a:latin typeface="Trebuchet MS" pitchFamily="34" charset="0"/>
                        </a:rPr>
                        <a:t>1%</a:t>
                      </a:r>
                    </a:p>
                  </a:txBody>
                  <a:tcPr marL="9525" marR="9525" marT="9525" marB="0" anchor="ctr"/>
                </a:tc>
                <a:tc>
                  <a:txBody>
                    <a:bodyPr/>
                    <a:lstStyle/>
                    <a:p>
                      <a:pPr algn="l" fontAlgn="b"/>
                      <a:r>
                        <a:rPr lang="es-MX" sz="1000" u="none" strike="noStrike">
                          <a:effectLst/>
                        </a:rPr>
                        <a:t>Dirección General de Obras y Conservación</a:t>
                      </a:r>
                      <a:endParaRPr lang="es-MX" sz="1000" b="0" i="0" u="none" strike="noStrike">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2%</a:t>
                      </a:r>
                    </a:p>
                  </a:txBody>
                  <a:tcPr marL="9525" marR="9525" marT="9525" marB="0" anchor="ctr"/>
                </a:tc>
                <a:tc>
                  <a:txBody>
                    <a:bodyPr/>
                    <a:lstStyle/>
                    <a:p>
                      <a:pPr algn="l" fontAlgn="b"/>
                      <a:r>
                        <a:rPr lang="es-MX" sz="1000" u="none" strike="noStrike">
                          <a:effectLst/>
                        </a:rPr>
                        <a:t>Facultad de Medicina</a:t>
                      </a:r>
                      <a:endParaRPr lang="es-MX" sz="1000" b="0" i="0" u="none" strike="noStrike">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2%</a:t>
                      </a:r>
                    </a:p>
                  </a:txBody>
                  <a:tcPr marL="9525" marR="9525" marT="9525" marB="0" anchor="ctr"/>
                </a:tc>
                <a:tc>
                  <a:txBody>
                    <a:bodyPr/>
                    <a:lstStyle/>
                    <a:p>
                      <a:pPr algn="l" fontAlgn="b"/>
                      <a:r>
                        <a:rPr lang="es-MX" sz="1000" u="none" strike="noStrike" dirty="0">
                          <a:effectLst/>
                        </a:rPr>
                        <a:t>Dirección General de la Escuela Nacional Colegio de Ciencias y Humanidades</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2%</a:t>
                      </a:r>
                    </a:p>
                  </a:txBody>
                  <a:tcPr marL="9525" marR="9525" marT="9525" marB="0" anchor="ctr"/>
                </a:tc>
                <a:tc>
                  <a:txBody>
                    <a:bodyPr/>
                    <a:lstStyle/>
                    <a:p>
                      <a:pPr algn="l" fontAlgn="b"/>
                      <a:r>
                        <a:rPr lang="es-MX" sz="1000" u="none" strike="noStrike" dirty="0">
                          <a:effectLst/>
                        </a:rPr>
                        <a:t>Facultad de Ciencias Políticas y Sociales</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2%</a:t>
                      </a:r>
                    </a:p>
                  </a:txBody>
                  <a:tcPr marL="9525" marR="9525" marT="9525" marB="0" anchor="ctr"/>
                </a:tc>
                <a:tc>
                  <a:txBody>
                    <a:bodyPr/>
                    <a:lstStyle/>
                    <a:p>
                      <a:pPr algn="l" fontAlgn="b"/>
                      <a:r>
                        <a:rPr lang="es-MX" sz="1000" u="none" strike="noStrike" dirty="0">
                          <a:effectLst/>
                        </a:rPr>
                        <a:t>Coordinación de Proyectos Especiales</a:t>
                      </a:r>
                      <a:endParaRPr lang="es-MX" sz="1000" b="0" i="0" u="none" strike="noStrike" dirty="0">
                        <a:solidFill>
                          <a:srgbClr val="000000"/>
                        </a:solidFill>
                        <a:effectLst/>
                        <a:latin typeface="Trebuchet MS" pitchFamily="34" charset="0"/>
                      </a:endParaRPr>
                    </a:p>
                  </a:txBody>
                  <a:tcPr marL="9525" marR="9525" marT="9525" marB="0" anchor="ctr"/>
                </a:tc>
              </a:tr>
              <a:tr h="301841">
                <a:tc>
                  <a:txBody>
                    <a:bodyPr/>
                    <a:lstStyle/>
                    <a:p>
                      <a:pPr algn="ctr"/>
                      <a:r>
                        <a:rPr lang="es-MX" sz="1000" dirty="0" smtClean="0"/>
                        <a:t>10</a:t>
                      </a:r>
                      <a:endParaRPr lang="es-MX" sz="1000" dirty="0">
                        <a:latin typeface="Trebuchet MS" pitchFamily="34" charset="0"/>
                      </a:endParaRPr>
                    </a:p>
                  </a:txBody>
                  <a:tcPr anchor="ctr"/>
                </a:tc>
                <a:tc>
                  <a:txBody>
                    <a:bodyPr/>
                    <a:lstStyle/>
                    <a:p>
                      <a:pPr algn="l" fontAlgn="b"/>
                      <a:r>
                        <a:rPr lang="es-MX" sz="1000" b="0" i="0" u="none" strike="noStrike" dirty="0" smtClean="0">
                          <a:solidFill>
                            <a:srgbClr val="000000"/>
                          </a:solidFill>
                          <a:effectLst/>
                          <a:latin typeface="Trebuchet MS" pitchFamily="34" charset="0"/>
                        </a:rPr>
                        <a:t>1%</a:t>
                      </a:r>
                    </a:p>
                  </a:txBody>
                  <a:tcPr marL="9525" marR="9525" marT="9525" marB="0" anchor="ctr"/>
                </a:tc>
                <a:tc>
                  <a:txBody>
                    <a:bodyPr/>
                    <a:lstStyle/>
                    <a:p>
                      <a:pPr algn="l" fontAlgn="b"/>
                      <a:r>
                        <a:rPr lang="es-MX" sz="1000" u="none" strike="noStrike" dirty="0">
                          <a:effectLst/>
                        </a:rPr>
                        <a:t>Dirección General de Asuntos del Personal Académico</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2%</a:t>
                      </a:r>
                    </a:p>
                  </a:txBody>
                  <a:tcPr marL="9525" marR="9525" marT="9525" marB="0" anchor="ctr"/>
                </a:tc>
                <a:tc>
                  <a:txBody>
                    <a:bodyPr/>
                    <a:lstStyle/>
                    <a:p>
                      <a:pPr algn="l" fontAlgn="b"/>
                      <a:r>
                        <a:rPr lang="es-MX" sz="1000" u="none" strike="noStrike" dirty="0">
                          <a:effectLst/>
                        </a:rPr>
                        <a:t>Dirección General de Planeación</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2%</a:t>
                      </a:r>
                    </a:p>
                  </a:txBody>
                  <a:tcPr marL="9525" marR="9525" marT="9525" marB="0" anchor="ctr"/>
                </a:tc>
                <a:tc>
                  <a:txBody>
                    <a:bodyPr/>
                    <a:lstStyle/>
                    <a:p>
                      <a:pPr algn="l" fontAlgn="b"/>
                      <a:r>
                        <a:rPr lang="es-MX" sz="1000" u="none" strike="noStrike" dirty="0">
                          <a:effectLst/>
                        </a:rPr>
                        <a:t>Facultad de Medicina</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2%</a:t>
                      </a:r>
                    </a:p>
                  </a:txBody>
                  <a:tcPr marL="9525" marR="9525" marT="9525" marB="0" anchor="ctr"/>
                </a:tc>
                <a:tc>
                  <a:txBody>
                    <a:bodyPr/>
                    <a:lstStyle/>
                    <a:p>
                      <a:pPr algn="l" fontAlgn="b"/>
                      <a:r>
                        <a:rPr lang="es-MX" sz="1000" u="none" strike="noStrike" dirty="0">
                          <a:effectLst/>
                        </a:rPr>
                        <a:t>Dirección General de Obras y Conservación</a:t>
                      </a:r>
                      <a:endParaRPr lang="es-MX" sz="1000" b="0" i="0" u="none" strike="noStrike" dirty="0">
                        <a:solidFill>
                          <a:srgbClr val="000000"/>
                        </a:solidFill>
                        <a:effectLst/>
                        <a:latin typeface="Trebuchet MS" pitchFamily="34" charset="0"/>
                      </a:endParaRPr>
                    </a:p>
                  </a:txBody>
                  <a:tcPr marL="9525" marR="9525" marT="9525" marB="0" anchor="ctr"/>
                </a:tc>
                <a:tc>
                  <a:txBody>
                    <a:bodyPr/>
                    <a:lstStyle/>
                    <a:p>
                      <a:pPr algn="l" fontAlgn="b"/>
                      <a:r>
                        <a:rPr lang="es-MX" sz="1000" b="0" i="0" u="none" strike="noStrike" dirty="0" smtClean="0">
                          <a:solidFill>
                            <a:srgbClr val="000000"/>
                          </a:solidFill>
                          <a:effectLst/>
                          <a:latin typeface="Trebuchet MS" pitchFamily="34" charset="0"/>
                        </a:rPr>
                        <a:t>2%</a:t>
                      </a:r>
                    </a:p>
                  </a:txBody>
                  <a:tcPr marL="9525" marR="9525" marT="9525" marB="0" anchor="ctr"/>
                </a:tc>
                <a:tc>
                  <a:txBody>
                    <a:bodyPr/>
                    <a:lstStyle/>
                    <a:p>
                      <a:pPr algn="l" fontAlgn="b"/>
                      <a:r>
                        <a:rPr lang="es-MX" sz="1000" u="none" strike="noStrike" dirty="0">
                          <a:effectLst/>
                        </a:rPr>
                        <a:t>Dirección General del Patrimonio Universitario</a:t>
                      </a:r>
                      <a:endParaRPr lang="es-MX" sz="1000" b="0" i="0" u="none" strike="noStrike" dirty="0">
                        <a:solidFill>
                          <a:srgbClr val="000000"/>
                        </a:solidFill>
                        <a:effectLst/>
                        <a:latin typeface="Trebuchet MS" pitchFamily="34" charset="0"/>
                      </a:endParaRPr>
                    </a:p>
                  </a:txBody>
                  <a:tcPr marL="9525" marR="9525" marT="9525" marB="0" anchor="ctr"/>
                </a:tc>
              </a:tr>
            </a:tbl>
          </a:graphicData>
        </a:graphic>
      </p:graphicFrame>
      <p:sp>
        <p:nvSpPr>
          <p:cNvPr id="3" name="2 Título"/>
          <p:cNvSpPr>
            <a:spLocks noGrp="1"/>
          </p:cNvSpPr>
          <p:nvPr>
            <p:ph type="title"/>
          </p:nvPr>
        </p:nvSpPr>
        <p:spPr>
          <a:xfrm>
            <a:off x="2189389" y="260648"/>
            <a:ext cx="6840000" cy="910800"/>
          </a:xfrm>
        </p:spPr>
        <p:txBody>
          <a:bodyPr/>
          <a:lstStyle/>
          <a:p>
            <a:r>
              <a:rPr lang="es-MX" dirty="0" smtClean="0"/>
              <a:t>Análisis </a:t>
            </a:r>
            <a:r>
              <a:rPr lang="es-MX" dirty="0"/>
              <a:t>estadístico. Dependencias con mayor demanda para la </a:t>
            </a:r>
            <a:r>
              <a:rPr lang="es-MX" dirty="0" smtClean="0"/>
              <a:t>UNAM</a:t>
            </a:r>
            <a:endParaRPr lang="es-MX" dirty="0"/>
          </a:p>
        </p:txBody>
      </p:sp>
      <p:sp>
        <p:nvSpPr>
          <p:cNvPr id="2" name="1 CuadroTexto"/>
          <p:cNvSpPr txBox="1"/>
          <p:nvPr/>
        </p:nvSpPr>
        <p:spPr>
          <a:xfrm>
            <a:off x="179512" y="6320353"/>
            <a:ext cx="4132926" cy="276999"/>
          </a:xfrm>
          <a:prstGeom prst="rect">
            <a:avLst/>
          </a:prstGeom>
          <a:noFill/>
        </p:spPr>
        <p:txBody>
          <a:bodyPr wrap="none" rtlCol="0">
            <a:spAutoFit/>
          </a:bodyPr>
          <a:lstStyle/>
          <a:p>
            <a:r>
              <a:rPr lang="es-MX" sz="1200" b="1" dirty="0" smtClean="0"/>
              <a:t>Nota: en 2009 la Facultad de Derecho ocupa la 11va. posición</a:t>
            </a:r>
            <a:endParaRPr lang="es-MX" sz="1200" dirty="0"/>
          </a:p>
        </p:txBody>
      </p:sp>
    </p:spTree>
    <p:extLst>
      <p:ext uri="{BB962C8B-B14F-4D97-AF65-F5344CB8AC3E}">
        <p14:creationId xmlns:p14="http://schemas.microsoft.com/office/powerpoint/2010/main" val="37039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MX" dirty="0"/>
              <a:t>Análisis e</a:t>
            </a:r>
            <a:r>
              <a:rPr lang="es-MX" dirty="0" smtClean="0"/>
              <a:t>stadístico de los informes anuales de transparencia</a:t>
            </a:r>
            <a:endParaRPr lang="es-MX" dirty="0"/>
          </a:p>
        </p:txBody>
      </p:sp>
      <p:sp>
        <p:nvSpPr>
          <p:cNvPr id="6" name="5 CuadroTexto"/>
          <p:cNvSpPr txBox="1"/>
          <p:nvPr/>
        </p:nvSpPr>
        <p:spPr>
          <a:xfrm>
            <a:off x="5292080" y="6299447"/>
            <a:ext cx="3877536" cy="276999"/>
          </a:xfrm>
          <a:prstGeom prst="rect">
            <a:avLst/>
          </a:prstGeom>
          <a:noFill/>
        </p:spPr>
        <p:txBody>
          <a:bodyPr wrap="none" rtlCol="0">
            <a:spAutoFit/>
          </a:bodyPr>
          <a:lstStyle/>
          <a:p>
            <a:r>
              <a:rPr lang="es-MX" sz="1200" dirty="0" smtClean="0">
                <a:latin typeface="Trebuchet MS" pitchFamily="34" charset="0"/>
              </a:rPr>
              <a:t>Fuente: Informes anuales de transparencia 2007-2011</a:t>
            </a:r>
            <a:endParaRPr lang="es-MX" sz="1200" dirty="0">
              <a:latin typeface="Trebuchet MS" pitchFamily="34" charset="0"/>
            </a:endParaRPr>
          </a:p>
        </p:txBody>
      </p:sp>
      <p:sp>
        <p:nvSpPr>
          <p:cNvPr id="15" name="14 CuadroTexto"/>
          <p:cNvSpPr txBox="1"/>
          <p:nvPr/>
        </p:nvSpPr>
        <p:spPr>
          <a:xfrm>
            <a:off x="683102" y="1484784"/>
            <a:ext cx="4499117" cy="369332"/>
          </a:xfrm>
          <a:prstGeom prst="rect">
            <a:avLst/>
          </a:prstGeom>
          <a:noFill/>
        </p:spPr>
        <p:txBody>
          <a:bodyPr wrap="none" rtlCol="0">
            <a:spAutoFit/>
          </a:bodyPr>
          <a:lstStyle/>
          <a:p>
            <a:r>
              <a:rPr lang="es-MX" dirty="0" smtClean="0"/>
              <a:t>Solicitudes de la Facultad de Derecho y UNAM</a:t>
            </a:r>
            <a:endParaRPr lang="es-MX" dirty="0"/>
          </a:p>
        </p:txBody>
      </p:sp>
      <p:graphicFrame>
        <p:nvGraphicFramePr>
          <p:cNvPr id="7" name="5 Gráfico"/>
          <p:cNvGraphicFramePr>
            <a:graphicFrameLocks/>
          </p:cNvGraphicFramePr>
          <p:nvPr>
            <p:extLst>
              <p:ext uri="{D42A27DB-BD31-4B8C-83A1-F6EECF244321}">
                <p14:modId xmlns:p14="http://schemas.microsoft.com/office/powerpoint/2010/main" val="3746663963"/>
              </p:ext>
            </p:extLst>
          </p:nvPr>
        </p:nvGraphicFramePr>
        <p:xfrm>
          <a:off x="251520" y="1854116"/>
          <a:ext cx="8712968" cy="4311188"/>
        </p:xfrm>
        <a:graphic>
          <a:graphicData uri="http://schemas.openxmlformats.org/drawingml/2006/chart">
            <c:chart xmlns:c="http://schemas.openxmlformats.org/drawingml/2006/chart" xmlns:r="http://schemas.openxmlformats.org/officeDocument/2006/relationships" r:id="rId2"/>
          </a:graphicData>
        </a:graphic>
      </p:graphicFrame>
      <p:sp>
        <p:nvSpPr>
          <p:cNvPr id="2" name="1 Sol">
            <a:hlinkClick r:id="rId3" action="ppaction://hlinkfile"/>
          </p:cNvPr>
          <p:cNvSpPr/>
          <p:nvPr/>
        </p:nvSpPr>
        <p:spPr>
          <a:xfrm>
            <a:off x="8460432" y="5949280"/>
            <a:ext cx="216024" cy="216024"/>
          </a:xfrm>
          <a:prstGeom prst="sun">
            <a:avLst/>
          </a:prstGeom>
          <a:solidFill>
            <a:srgbClr val="FFFF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729236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2124488" y="304422"/>
            <a:ext cx="6840000" cy="1365028"/>
          </a:xfrm>
        </p:spPr>
        <p:txBody>
          <a:bodyPr/>
          <a:lstStyle/>
          <a:p>
            <a:r>
              <a:rPr lang="es-MX" dirty="0"/>
              <a:t>Análisis estadístico </a:t>
            </a:r>
            <a:r>
              <a:rPr lang="es-MX" dirty="0" smtClean="0"/>
              <a:t>de las solicitudes históricas </a:t>
            </a:r>
            <a:r>
              <a:rPr lang="es-MX" dirty="0"/>
              <a:t>de la Facultad de Derecho y </a:t>
            </a:r>
            <a:r>
              <a:rPr lang="es-MX" dirty="0" smtClean="0"/>
              <a:t>la UNAM</a:t>
            </a:r>
            <a:endParaRPr lang="es-MX" dirty="0"/>
          </a:p>
        </p:txBody>
      </p:sp>
      <p:sp>
        <p:nvSpPr>
          <p:cNvPr id="6" name="5 CuadroTexto"/>
          <p:cNvSpPr txBox="1"/>
          <p:nvPr/>
        </p:nvSpPr>
        <p:spPr>
          <a:xfrm>
            <a:off x="5292080" y="6299447"/>
            <a:ext cx="3877536" cy="276999"/>
          </a:xfrm>
          <a:prstGeom prst="rect">
            <a:avLst/>
          </a:prstGeom>
          <a:noFill/>
        </p:spPr>
        <p:txBody>
          <a:bodyPr wrap="none" rtlCol="0">
            <a:spAutoFit/>
          </a:bodyPr>
          <a:lstStyle/>
          <a:p>
            <a:r>
              <a:rPr lang="es-MX" sz="1200" dirty="0" smtClean="0">
                <a:latin typeface="Trebuchet MS" pitchFamily="34" charset="0"/>
              </a:rPr>
              <a:t>Fuente: Informes anuales de transparencia 2007-2011</a:t>
            </a:r>
            <a:endParaRPr lang="es-MX" sz="1200" dirty="0">
              <a:latin typeface="Trebuchet MS" pitchFamily="34" charset="0"/>
            </a:endParaRPr>
          </a:p>
        </p:txBody>
      </p:sp>
      <p:sp>
        <p:nvSpPr>
          <p:cNvPr id="7" name="6 CuadroTexto"/>
          <p:cNvSpPr txBox="1"/>
          <p:nvPr/>
        </p:nvSpPr>
        <p:spPr>
          <a:xfrm>
            <a:off x="683568" y="5661248"/>
            <a:ext cx="5631798" cy="646331"/>
          </a:xfrm>
          <a:prstGeom prst="rect">
            <a:avLst/>
          </a:prstGeom>
          <a:noFill/>
        </p:spPr>
        <p:txBody>
          <a:bodyPr wrap="none" rtlCol="0">
            <a:spAutoFit/>
          </a:bodyPr>
          <a:lstStyle/>
          <a:p>
            <a:r>
              <a:rPr lang="es-MX" dirty="0" smtClean="0">
                <a:latin typeface="Trebuchet MS" pitchFamily="34" charset="0"/>
              </a:rPr>
              <a:t>Total de Solicitudes en el periodo 2007-2011:   5,712</a:t>
            </a:r>
          </a:p>
          <a:p>
            <a:r>
              <a:rPr lang="es-MX" dirty="0" smtClean="0">
                <a:latin typeface="Trebuchet MS" pitchFamily="34" charset="0"/>
              </a:rPr>
              <a:t>Total de Dependencias:   168</a:t>
            </a:r>
            <a:endParaRPr lang="es-MX" dirty="0">
              <a:latin typeface="Trebuchet MS" pitchFamily="34" charset="0"/>
            </a:endParaRPr>
          </a:p>
        </p:txBody>
      </p:sp>
      <p:graphicFrame>
        <p:nvGraphicFramePr>
          <p:cNvPr id="8" name="6 Gráfico"/>
          <p:cNvGraphicFramePr>
            <a:graphicFrameLocks noGrp="1"/>
          </p:cNvGraphicFramePr>
          <p:nvPr>
            <p:ph idx="1"/>
            <p:extLst>
              <p:ext uri="{D42A27DB-BD31-4B8C-83A1-F6EECF244321}">
                <p14:modId xmlns:p14="http://schemas.microsoft.com/office/powerpoint/2010/main" val="1380423048"/>
              </p:ext>
            </p:extLst>
          </p:nvPr>
        </p:nvGraphicFramePr>
        <p:xfrm>
          <a:off x="179388" y="1600200"/>
          <a:ext cx="8748712"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3 CuadroTexto"/>
          <p:cNvSpPr txBox="1"/>
          <p:nvPr/>
        </p:nvSpPr>
        <p:spPr>
          <a:xfrm>
            <a:off x="251520" y="1844824"/>
            <a:ext cx="3296865" cy="369332"/>
          </a:xfrm>
          <a:prstGeom prst="rect">
            <a:avLst/>
          </a:prstGeom>
          <a:noFill/>
        </p:spPr>
        <p:txBody>
          <a:bodyPr wrap="none" rtlCol="0">
            <a:spAutoFit/>
          </a:bodyPr>
          <a:lstStyle/>
          <a:p>
            <a:r>
              <a:rPr lang="es-MX" dirty="0" smtClean="0"/>
              <a:t>Promedio histórico de solicitudes</a:t>
            </a:r>
            <a:endParaRPr lang="es-MX" dirty="0"/>
          </a:p>
        </p:txBody>
      </p:sp>
      <p:sp>
        <p:nvSpPr>
          <p:cNvPr id="9" name="8 Sol">
            <a:hlinkClick r:id="rId3" action="ppaction://hlinkfile"/>
          </p:cNvPr>
          <p:cNvSpPr/>
          <p:nvPr/>
        </p:nvSpPr>
        <p:spPr>
          <a:xfrm>
            <a:off x="8460432" y="5949280"/>
            <a:ext cx="216024" cy="216024"/>
          </a:xfrm>
          <a:prstGeom prst="sun">
            <a:avLst/>
          </a:prstGeom>
          <a:solidFill>
            <a:srgbClr val="FFFF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60814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0"/>
          </p:nvPr>
        </p:nvSpPr>
        <p:spPr>
          <a:xfrm>
            <a:off x="4751507" y="4437112"/>
            <a:ext cx="4453962" cy="1944216"/>
          </a:xfrm>
        </p:spPr>
        <p:txBody>
          <a:bodyPr>
            <a:normAutofit fontScale="55000" lnSpcReduction="20000"/>
          </a:bodyPr>
          <a:lstStyle/>
          <a:p>
            <a:r>
              <a:rPr lang="es-MX" dirty="0"/>
              <a:t>El portal </a:t>
            </a:r>
            <a:r>
              <a:rPr lang="es-MX" dirty="0" smtClean="0"/>
              <a:t>de la UNAM brinda </a:t>
            </a:r>
            <a:r>
              <a:rPr lang="es-MX" dirty="0"/>
              <a:t>la siguiente </a:t>
            </a:r>
            <a:r>
              <a:rPr lang="es-MX" dirty="0" smtClean="0"/>
              <a:t>información:</a:t>
            </a:r>
          </a:p>
          <a:p>
            <a:pPr marL="457200" indent="-457200">
              <a:buFont typeface="Arial" pitchFamily="34" charset="0"/>
              <a:buChar char="•"/>
            </a:pPr>
            <a:r>
              <a:rPr lang="es-MX" dirty="0" smtClean="0"/>
              <a:t>Reglamento de Acceso a la Información </a:t>
            </a:r>
            <a:r>
              <a:rPr lang="es-MX" dirty="0"/>
              <a:t>P</a:t>
            </a:r>
            <a:r>
              <a:rPr lang="es-MX" dirty="0" smtClean="0"/>
              <a:t>ública y Protección de Datos Personales</a:t>
            </a:r>
          </a:p>
          <a:p>
            <a:pPr marL="457200" indent="-457200">
              <a:buFont typeface="Arial" pitchFamily="34" charset="0"/>
              <a:buChar char="•"/>
            </a:pPr>
            <a:r>
              <a:rPr lang="es-MX" dirty="0" smtClean="0"/>
              <a:t>Acceso a la Información</a:t>
            </a:r>
          </a:p>
          <a:p>
            <a:pPr marL="457200" indent="-457200">
              <a:buFont typeface="Arial" pitchFamily="34" charset="0"/>
              <a:buChar char="•"/>
            </a:pPr>
            <a:r>
              <a:rPr lang="es-MX" dirty="0" smtClean="0"/>
              <a:t>Solicitud de Información</a:t>
            </a:r>
          </a:p>
          <a:p>
            <a:pPr marL="457200" indent="-457200">
              <a:buFont typeface="Arial" pitchFamily="34" charset="0"/>
              <a:buChar char="•"/>
            </a:pPr>
            <a:r>
              <a:rPr lang="es-MX" dirty="0" smtClean="0"/>
              <a:t>Unidad de Enlace y acceso a la Información en la UNAM</a:t>
            </a:r>
          </a:p>
          <a:p>
            <a:pPr marL="457200" indent="-457200">
              <a:buFont typeface="Arial" pitchFamily="34" charset="0"/>
              <a:buChar char="•"/>
            </a:pPr>
            <a:r>
              <a:rPr lang="es-MX" dirty="0" smtClean="0"/>
              <a:t>Informe Anual 2011</a:t>
            </a:r>
            <a:endParaRPr lang="es-MX" dirty="0"/>
          </a:p>
          <a:p>
            <a:pPr marL="457200" indent="-457200">
              <a:buFont typeface="Arial" pitchFamily="34" charset="0"/>
              <a:buChar char="•"/>
            </a:pPr>
            <a:endParaRPr lang="es-MX" dirty="0"/>
          </a:p>
        </p:txBody>
      </p:sp>
      <p:sp>
        <p:nvSpPr>
          <p:cNvPr id="4" name="3 Título"/>
          <p:cNvSpPr>
            <a:spLocks noGrp="1"/>
          </p:cNvSpPr>
          <p:nvPr>
            <p:ph type="title"/>
          </p:nvPr>
        </p:nvSpPr>
        <p:spPr/>
        <p:txBody>
          <a:bodyPr/>
          <a:lstStyle/>
          <a:p>
            <a:r>
              <a:rPr lang="es-MX" dirty="0" smtClean="0"/>
              <a:t>Portales de transparencia </a:t>
            </a:r>
            <a:br>
              <a:rPr lang="es-MX" dirty="0" smtClean="0"/>
            </a:br>
            <a:r>
              <a:rPr lang="es-MX" sz="2400" dirty="0" smtClean="0"/>
              <a:t>Facultad de Derecho vs UNAM</a:t>
            </a:r>
            <a:endParaRPr lang="es-MX"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0974" y="1574772"/>
            <a:ext cx="4104000" cy="2564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1 Marcador de contenido"/>
          <p:cNvSpPr>
            <a:spLocks noGrp="1"/>
          </p:cNvSpPr>
          <p:nvPr>
            <p:ph idx="10"/>
          </p:nvPr>
        </p:nvSpPr>
        <p:spPr>
          <a:xfrm>
            <a:off x="179512" y="4437112"/>
            <a:ext cx="4453962" cy="1944216"/>
          </a:xfrm>
        </p:spPr>
        <p:txBody>
          <a:bodyPr>
            <a:normAutofit fontScale="55000" lnSpcReduction="20000"/>
          </a:bodyPr>
          <a:lstStyle/>
          <a:p>
            <a:r>
              <a:rPr lang="es-MX" dirty="0" smtClean="0"/>
              <a:t>El portal de la Facultad de Derecho brinda la siguiente información:</a:t>
            </a:r>
          </a:p>
          <a:p>
            <a:pPr marL="457200" indent="-457200">
              <a:buFont typeface="Arial" pitchFamily="34" charset="0"/>
              <a:buChar char="•"/>
            </a:pPr>
            <a:r>
              <a:rPr lang="es-MX" dirty="0" smtClean="0"/>
              <a:t>Portal de Obligaciones de Transparencia</a:t>
            </a:r>
          </a:p>
          <a:p>
            <a:pPr marL="457200" indent="-457200">
              <a:buFont typeface="Arial" pitchFamily="34" charset="0"/>
              <a:buChar char="•"/>
            </a:pPr>
            <a:r>
              <a:rPr lang="es-MX" dirty="0" smtClean="0"/>
              <a:t>Rendición de Cuentas</a:t>
            </a:r>
          </a:p>
          <a:p>
            <a:pPr marL="457200" indent="-457200">
              <a:buFont typeface="Arial" pitchFamily="34" charset="0"/>
              <a:buChar char="•"/>
            </a:pPr>
            <a:r>
              <a:rPr lang="es-MX" dirty="0" smtClean="0"/>
              <a:t>Unidad de Enlace UNAM</a:t>
            </a:r>
          </a:p>
          <a:p>
            <a:pPr marL="457200" indent="-457200">
              <a:buFont typeface="Arial" pitchFamily="34" charset="0"/>
              <a:buChar char="•"/>
            </a:pPr>
            <a:r>
              <a:rPr lang="es-MX" dirty="0" smtClean="0"/>
              <a:t>IFAI</a:t>
            </a:r>
          </a:p>
          <a:p>
            <a:pPr marL="457200" indent="-457200">
              <a:buFont typeface="Arial" pitchFamily="34" charset="0"/>
              <a:buChar char="•"/>
            </a:pPr>
            <a:r>
              <a:rPr lang="es-MX" dirty="0" err="1" smtClean="0"/>
              <a:t>InfoDF</a:t>
            </a:r>
            <a:endParaRPr lang="es-MX" dirty="0" smtClean="0"/>
          </a:p>
          <a:p>
            <a:pPr marL="457200" indent="-457200">
              <a:buFont typeface="Arial" pitchFamily="34" charset="0"/>
              <a:buChar char="•"/>
            </a:pPr>
            <a:r>
              <a:rPr lang="es-MX" dirty="0" smtClean="0"/>
              <a:t>Contacto</a:t>
            </a:r>
          </a:p>
          <a:p>
            <a:pPr marL="457200" indent="-457200">
              <a:buFont typeface="Arial" pitchFamily="34" charset="0"/>
              <a:buChar char="•"/>
            </a:pPr>
            <a:r>
              <a:rPr lang="es-MX" dirty="0" smtClean="0"/>
              <a:t>Anuncios</a:t>
            </a:r>
            <a:endParaRPr lang="es-MX" dirty="0"/>
          </a:p>
        </p:txBody>
      </p:sp>
      <p:pic>
        <p:nvPicPr>
          <p:cNvPr id="1028"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b="11022"/>
          <a:stretch/>
        </p:blipFill>
        <p:spPr bwMode="auto">
          <a:xfrm>
            <a:off x="240222" y="1574772"/>
            <a:ext cx="4104000" cy="2564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Flecha derecha">
            <a:hlinkClick r:id="rId4"/>
          </p:cNvPr>
          <p:cNvSpPr/>
          <p:nvPr/>
        </p:nvSpPr>
        <p:spPr>
          <a:xfrm>
            <a:off x="3419873" y="3887076"/>
            <a:ext cx="935990" cy="36000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MX" sz="1400" b="1" dirty="0" smtClean="0"/>
              <a:t>Ir al Sitio</a:t>
            </a:r>
            <a:endParaRPr lang="es-MX" sz="1400" b="1" dirty="0"/>
          </a:p>
        </p:txBody>
      </p:sp>
      <p:sp>
        <p:nvSpPr>
          <p:cNvPr id="9" name="8 Flecha derecha">
            <a:hlinkClick r:id="rId5"/>
          </p:cNvPr>
          <p:cNvSpPr/>
          <p:nvPr/>
        </p:nvSpPr>
        <p:spPr>
          <a:xfrm>
            <a:off x="7884368" y="3923079"/>
            <a:ext cx="936000" cy="36000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MX" sz="1400" b="1" dirty="0" smtClean="0"/>
              <a:t>Ir al Sitio</a:t>
            </a:r>
            <a:endParaRPr lang="es-MX" sz="1400" b="1" dirty="0"/>
          </a:p>
        </p:txBody>
      </p:sp>
    </p:spTree>
    <p:extLst>
      <p:ext uri="{BB962C8B-B14F-4D97-AF65-F5344CB8AC3E}">
        <p14:creationId xmlns:p14="http://schemas.microsoft.com/office/powerpoint/2010/main" val="3841022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marL="0" indent="0">
              <a:buNone/>
            </a:pPr>
            <a:r>
              <a:rPr lang="es-MX" sz="2400" dirty="0" smtClean="0"/>
              <a:t>Portal de la Facultad de Derecho:</a:t>
            </a:r>
          </a:p>
          <a:p>
            <a:pPr marL="514350" indent="-514350">
              <a:buFont typeface="Arial" pitchFamily="34" charset="0"/>
              <a:buChar char="•"/>
            </a:pPr>
            <a:r>
              <a:rPr lang="es-MX" sz="2400" dirty="0" smtClean="0"/>
              <a:t>Sistema de registro de solicitud de acceso no independiente.</a:t>
            </a:r>
          </a:p>
          <a:p>
            <a:pPr marL="514350" indent="-514350">
              <a:buFont typeface="Arial" pitchFamily="34" charset="0"/>
              <a:buChar char="•"/>
            </a:pPr>
            <a:r>
              <a:rPr lang="es-MX" sz="2400" dirty="0" smtClean="0"/>
              <a:t>Se encuentra dentro de las 19 dependencias que poseen un vínculo de transparencia.</a:t>
            </a:r>
            <a:endParaRPr lang="es-MX" sz="2400" dirty="0"/>
          </a:p>
        </p:txBody>
      </p:sp>
      <p:sp>
        <p:nvSpPr>
          <p:cNvPr id="8" name="1 Marcador de contenido"/>
          <p:cNvSpPr>
            <a:spLocks noGrp="1"/>
          </p:cNvSpPr>
          <p:nvPr>
            <p:ph idx="10"/>
          </p:nvPr>
        </p:nvSpPr>
        <p:spPr/>
        <p:txBody>
          <a:bodyPr>
            <a:normAutofit fontScale="77500" lnSpcReduction="20000"/>
          </a:bodyPr>
          <a:lstStyle/>
          <a:p>
            <a:r>
              <a:rPr lang="es-MX" sz="3100" dirty="0" smtClean="0"/>
              <a:t>Portal de la UNAM:</a:t>
            </a:r>
          </a:p>
          <a:p>
            <a:pPr marL="457200" indent="-457200">
              <a:buFont typeface="Arial" pitchFamily="34" charset="0"/>
              <a:buChar char="•"/>
            </a:pPr>
            <a:r>
              <a:rPr lang="es-MX" dirty="0" smtClean="0"/>
              <a:t>Sistema desvinculado de INFOMEX</a:t>
            </a:r>
          </a:p>
          <a:p>
            <a:pPr marL="457200" indent="-457200">
              <a:buFont typeface="Arial" pitchFamily="34" charset="0"/>
              <a:buChar char="•"/>
            </a:pPr>
            <a:r>
              <a:rPr lang="es-MX" dirty="0" smtClean="0"/>
              <a:t>Limitantes:</a:t>
            </a:r>
          </a:p>
          <a:p>
            <a:pPr lvl="1"/>
            <a:r>
              <a:rPr lang="es-MX" dirty="0" smtClean="0"/>
              <a:t>Caracteres en campo de captura de solitud</a:t>
            </a:r>
          </a:p>
          <a:p>
            <a:pPr lvl="1"/>
            <a:r>
              <a:rPr lang="es-MX" dirty="0" smtClean="0"/>
              <a:t>No se admiten documentos adjuntos</a:t>
            </a:r>
          </a:p>
          <a:p>
            <a:pPr lvl="1"/>
            <a:r>
              <a:rPr lang="es-MX" dirty="0" smtClean="0"/>
              <a:t>Acuse de recibo inexistente</a:t>
            </a:r>
          </a:p>
          <a:p>
            <a:pPr lvl="1"/>
            <a:r>
              <a:rPr lang="es-MX" dirty="0" smtClean="0"/>
              <a:t>Imposibilidad de seguimiento por parte del solicitante (Usuario/contraseña)</a:t>
            </a:r>
            <a:endParaRPr lang="es-MX" dirty="0"/>
          </a:p>
        </p:txBody>
      </p:sp>
      <p:sp>
        <p:nvSpPr>
          <p:cNvPr id="4" name="3 Título"/>
          <p:cNvSpPr>
            <a:spLocks noGrp="1"/>
          </p:cNvSpPr>
          <p:nvPr>
            <p:ph type="title"/>
          </p:nvPr>
        </p:nvSpPr>
        <p:spPr/>
        <p:txBody>
          <a:bodyPr/>
          <a:lstStyle/>
          <a:p>
            <a:r>
              <a:rPr lang="es-MX" smtClean="0"/>
              <a:t>Observaciones de los Portales</a:t>
            </a:r>
            <a:endParaRPr lang="es-MX" dirty="0"/>
          </a:p>
        </p:txBody>
      </p:sp>
    </p:spTree>
    <p:extLst>
      <p:ext uri="{BB962C8B-B14F-4D97-AF65-F5344CB8AC3E}">
        <p14:creationId xmlns:p14="http://schemas.microsoft.com/office/powerpoint/2010/main" val="3372675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000" dirty="0" smtClean="0"/>
              <a:t>Proceso de categorización</a:t>
            </a:r>
            <a:endParaRPr lang="es-MX" sz="3000" dirty="0"/>
          </a:p>
        </p:txBody>
      </p:sp>
      <p:grpSp>
        <p:nvGrpSpPr>
          <p:cNvPr id="23" name="22 Grupo"/>
          <p:cNvGrpSpPr/>
          <p:nvPr/>
        </p:nvGrpSpPr>
        <p:grpSpPr>
          <a:xfrm>
            <a:off x="426368" y="1600200"/>
            <a:ext cx="8237076" cy="4525963"/>
            <a:chOff x="457200" y="1600200"/>
            <a:chExt cx="8237076" cy="4525963"/>
          </a:xfrm>
        </p:grpSpPr>
        <p:grpSp>
          <p:nvGrpSpPr>
            <p:cNvPr id="24" name="23 Grupo"/>
            <p:cNvGrpSpPr/>
            <p:nvPr/>
          </p:nvGrpSpPr>
          <p:grpSpPr>
            <a:xfrm>
              <a:off x="457200" y="1600200"/>
              <a:ext cx="8229600" cy="4525963"/>
              <a:chOff x="457200" y="1600200"/>
              <a:chExt cx="8229600" cy="4525963"/>
            </a:xfrm>
          </p:grpSpPr>
          <p:graphicFrame>
            <p:nvGraphicFramePr>
              <p:cNvPr id="31" name="6 Marcador de contenido"/>
              <p:cNvGraphicFramePr>
                <a:graphicFrameLocks/>
              </p:cNvGraphicFramePr>
              <p:nvPr>
                <p:extLst>
                  <p:ext uri="{D42A27DB-BD31-4B8C-83A1-F6EECF244321}">
                    <p14:modId xmlns:p14="http://schemas.microsoft.com/office/powerpoint/2010/main" val="226751079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2" name="31 Grupo"/>
              <p:cNvGrpSpPr/>
              <p:nvPr/>
            </p:nvGrpSpPr>
            <p:grpSpPr>
              <a:xfrm>
                <a:off x="1938536" y="2975823"/>
                <a:ext cx="5193605" cy="216024"/>
                <a:chOff x="1938536" y="2975823"/>
                <a:chExt cx="5193605" cy="216024"/>
              </a:xfrm>
            </p:grpSpPr>
            <p:sp>
              <p:nvSpPr>
                <p:cNvPr id="36" name="35 Flecha derecha"/>
                <p:cNvSpPr/>
                <p:nvPr/>
              </p:nvSpPr>
              <p:spPr>
                <a:xfrm>
                  <a:off x="1938536" y="2975823"/>
                  <a:ext cx="216024" cy="21602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37" name="36 Flecha derecha"/>
                <p:cNvSpPr/>
                <p:nvPr/>
              </p:nvSpPr>
              <p:spPr>
                <a:xfrm>
                  <a:off x="3594720" y="2975823"/>
                  <a:ext cx="216024" cy="21602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MX" dirty="0"/>
                </a:p>
              </p:txBody>
            </p:sp>
            <p:sp>
              <p:nvSpPr>
                <p:cNvPr id="38" name="37 Flecha derecha"/>
                <p:cNvSpPr/>
                <p:nvPr/>
              </p:nvSpPr>
              <p:spPr>
                <a:xfrm>
                  <a:off x="5266439" y="2975823"/>
                  <a:ext cx="216024" cy="216024"/>
                </a:xfrm>
                <a:prstGeom prst="rightArrow">
                  <a:avLst/>
                </a:prstGeom>
                <a:solidFill>
                  <a:schemeClr val="accent3">
                    <a:lumMod val="60000"/>
                    <a:lumOff val="40000"/>
                  </a:schemeClr>
                </a:solidFill>
                <a:ln>
                  <a:solidFill>
                    <a:schemeClr val="accent3">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MX" dirty="0"/>
                </a:p>
              </p:txBody>
            </p:sp>
            <p:sp>
              <p:nvSpPr>
                <p:cNvPr id="39" name="38 Flecha derecha"/>
                <p:cNvSpPr/>
                <p:nvPr/>
              </p:nvSpPr>
              <p:spPr>
                <a:xfrm>
                  <a:off x="6916117" y="2975823"/>
                  <a:ext cx="216024" cy="216024"/>
                </a:xfrm>
                <a:prstGeom prst="rightArrow">
                  <a:avLst/>
                </a:prstGeom>
                <a:solidFill>
                  <a:srgbClr val="92D050"/>
                </a:solidFill>
                <a:ln>
                  <a:solidFill>
                    <a:schemeClr val="accent3">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MX" dirty="0"/>
                </a:p>
              </p:txBody>
            </p:sp>
          </p:grpSp>
        </p:grpSp>
        <p:sp>
          <p:nvSpPr>
            <p:cNvPr id="25" name="24 Elipse"/>
            <p:cNvSpPr/>
            <p:nvPr/>
          </p:nvSpPr>
          <p:spPr>
            <a:xfrm>
              <a:off x="2847718" y="2132856"/>
              <a:ext cx="747002" cy="677822"/>
            </a:xfrm>
            <a:prstGeom prst="ellipse">
              <a:avLst/>
            </a:prstGeom>
            <a:blipFill>
              <a:blip r:embed="rId7" cstate="print">
                <a:extLst>
                  <a:ext uri="{28A0092B-C50C-407E-A947-70E740481C1C}">
                    <a14:useLocalDpi xmlns:a14="http://schemas.microsoft.com/office/drawing/2010/main" val="0"/>
                  </a:ext>
                </a:extLst>
              </a:blip>
              <a:srcRect/>
              <a:stretch>
                <a:fillRect l="-17000" r="-17000"/>
              </a:stretch>
            </a:blipFill>
          </p:spPr>
          <p:style>
            <a:lnRef idx="3">
              <a:schemeClr val="lt1">
                <a:hueOff val="0"/>
                <a:satOff val="0"/>
                <a:lumOff val="0"/>
                <a:alphaOff val="0"/>
              </a:schemeClr>
            </a:lnRef>
            <a:fillRef idx="1">
              <a:scrgbClr r="0" g="0" b="0"/>
            </a:fillRef>
            <a:effectRef idx="1">
              <a:schemeClr val="accent3">
                <a:tint val="50000"/>
                <a:hueOff val="0"/>
                <a:satOff val="0"/>
                <a:lumOff val="0"/>
                <a:alphaOff val="0"/>
              </a:schemeClr>
            </a:effectRef>
            <a:fontRef idx="minor">
              <a:schemeClr val="lt1">
                <a:hueOff val="0"/>
                <a:satOff val="0"/>
                <a:lumOff val="0"/>
                <a:alphaOff val="0"/>
              </a:schemeClr>
            </a:fontRef>
          </p:style>
        </p:sp>
        <p:sp>
          <p:nvSpPr>
            <p:cNvPr id="27" name="26 Elipse"/>
            <p:cNvSpPr/>
            <p:nvPr/>
          </p:nvSpPr>
          <p:spPr>
            <a:xfrm>
              <a:off x="4631379" y="2175686"/>
              <a:ext cx="635060" cy="634992"/>
            </a:xfrm>
            <a:prstGeom prst="ellipse">
              <a:avLst/>
            </a:prstGeom>
            <a:blipFill>
              <a:blip r:embed="rId8" cstate="print">
                <a:extLst>
                  <a:ext uri="{28A0092B-C50C-407E-A947-70E740481C1C}">
                    <a14:useLocalDpi xmlns:a14="http://schemas.microsoft.com/office/drawing/2010/main" val="0"/>
                  </a:ext>
                </a:extLst>
              </a:blip>
              <a:srcRect/>
              <a:stretch>
                <a:fillRect l="-29000" r="-29000"/>
              </a:stretch>
            </a:blipFill>
          </p:spPr>
          <p:style>
            <a:lnRef idx="3">
              <a:schemeClr val="lt1">
                <a:hueOff val="0"/>
                <a:satOff val="0"/>
                <a:lumOff val="0"/>
                <a:alphaOff val="0"/>
              </a:schemeClr>
            </a:lnRef>
            <a:fillRef idx="1">
              <a:scrgbClr r="0" g="0" b="0"/>
            </a:fillRef>
            <a:effectRef idx="1">
              <a:schemeClr val="accent5">
                <a:tint val="50000"/>
                <a:hueOff val="0"/>
                <a:satOff val="0"/>
                <a:lumOff val="0"/>
                <a:alphaOff val="0"/>
              </a:schemeClr>
            </a:effectRef>
            <a:fontRef idx="minor">
              <a:schemeClr val="lt1">
                <a:hueOff val="0"/>
                <a:satOff val="0"/>
                <a:lumOff val="0"/>
                <a:alphaOff val="0"/>
              </a:schemeClr>
            </a:fontRef>
          </p:style>
        </p:sp>
        <p:sp>
          <p:nvSpPr>
            <p:cNvPr id="28" name="27 Elipse"/>
            <p:cNvSpPr/>
            <p:nvPr/>
          </p:nvSpPr>
          <p:spPr>
            <a:xfrm>
              <a:off x="6281057" y="2175686"/>
              <a:ext cx="635060" cy="634992"/>
            </a:xfrm>
            <a:prstGeom prst="ellipse">
              <a:avLst/>
            </a:prstGeom>
            <a:blipFill>
              <a:blip r:embed="rId9" cstate="print">
                <a:extLst>
                  <a:ext uri="{28A0092B-C50C-407E-A947-70E740481C1C}">
                    <a14:useLocalDpi xmlns:a14="http://schemas.microsoft.com/office/drawing/2010/main" val="0"/>
                  </a:ext>
                </a:extLst>
              </a:blip>
              <a:srcRect/>
              <a:stretch>
                <a:fillRect/>
              </a:stretch>
            </a:blipFill>
          </p:spPr>
          <p:style>
            <a:lnRef idx="3">
              <a:schemeClr val="lt1">
                <a:hueOff val="0"/>
                <a:satOff val="0"/>
                <a:lumOff val="0"/>
                <a:alphaOff val="0"/>
              </a:schemeClr>
            </a:lnRef>
            <a:fillRef idx="1">
              <a:scrgbClr r="0" g="0" b="0"/>
            </a:fillRef>
            <a:effectRef idx="1">
              <a:schemeClr val="accent6">
                <a:tint val="50000"/>
                <a:hueOff val="0"/>
                <a:satOff val="0"/>
                <a:lumOff val="0"/>
                <a:alphaOff val="0"/>
              </a:schemeClr>
            </a:effectRef>
            <a:fontRef idx="minor">
              <a:schemeClr val="lt1">
                <a:hueOff val="0"/>
                <a:satOff val="0"/>
                <a:lumOff val="0"/>
                <a:alphaOff val="0"/>
              </a:schemeClr>
            </a:fontRef>
          </p:style>
        </p:sp>
        <p:sp>
          <p:nvSpPr>
            <p:cNvPr id="29" name="28 Elipse"/>
            <p:cNvSpPr/>
            <p:nvPr/>
          </p:nvSpPr>
          <p:spPr>
            <a:xfrm>
              <a:off x="8059216" y="2175686"/>
              <a:ext cx="635060" cy="634992"/>
            </a:xfrm>
            <a:prstGeom prst="ellipse">
              <a:avLst/>
            </a:prstGeom>
            <a:blipFill>
              <a:blip r:embed="rId10" cstate="print">
                <a:extLst>
                  <a:ext uri="{28A0092B-C50C-407E-A947-70E740481C1C}">
                    <a14:useLocalDpi xmlns:a14="http://schemas.microsoft.com/office/drawing/2010/main" val="0"/>
                  </a:ext>
                </a:extLst>
              </a:blip>
              <a:srcRect/>
              <a:stretch>
                <a:fillRect l="-17000" r="-17000"/>
              </a:stretch>
            </a:blipFill>
          </p:spPr>
          <p:style>
            <a:lnRef idx="3">
              <a:schemeClr val="lt1">
                <a:hueOff val="0"/>
                <a:satOff val="0"/>
                <a:lumOff val="0"/>
                <a:alphaOff val="0"/>
              </a:schemeClr>
            </a:lnRef>
            <a:fillRef idx="1">
              <a:scrgbClr r="0" g="0" b="0"/>
            </a:fillRef>
            <a:effectRef idx="1">
              <a:schemeClr val="accent2">
                <a:tint val="50000"/>
                <a:hueOff val="0"/>
                <a:satOff val="0"/>
                <a:lumOff val="0"/>
                <a:alphaOff val="0"/>
              </a:schemeClr>
            </a:effectRef>
            <a:fontRef idx="minor">
              <a:schemeClr val="lt1">
                <a:hueOff val="0"/>
                <a:satOff val="0"/>
                <a:lumOff val="0"/>
                <a:alphaOff val="0"/>
              </a:schemeClr>
            </a:fontRef>
          </p:style>
        </p:sp>
        <p:sp>
          <p:nvSpPr>
            <p:cNvPr id="30" name="29 Elipse"/>
            <p:cNvSpPr/>
            <p:nvPr/>
          </p:nvSpPr>
          <p:spPr>
            <a:xfrm>
              <a:off x="1303476" y="2132856"/>
              <a:ext cx="635060" cy="634992"/>
            </a:xfrm>
            <a:prstGeom prst="ellipse">
              <a:avLst/>
            </a:prstGeom>
            <a:blipFill dpi="0" rotWithShape="1">
              <a:blip r:embed="rId11">
                <a:extLst>
                  <a:ext uri="{28A0092B-C50C-407E-A947-70E740481C1C}">
                    <a14:useLocalDpi xmlns:a14="http://schemas.microsoft.com/office/drawing/2010/main" val="0"/>
                  </a:ext>
                </a:extLst>
              </a:blip>
              <a:srcRect/>
              <a:stretch>
                <a:fillRect/>
              </a:stretch>
            </a:blipFill>
          </p:spPr>
          <p:style>
            <a:lnRef idx="3">
              <a:schemeClr val="lt1">
                <a:hueOff val="0"/>
                <a:satOff val="0"/>
                <a:lumOff val="0"/>
                <a:alphaOff val="0"/>
              </a:schemeClr>
            </a:lnRef>
            <a:fillRef idx="1">
              <a:schemeClr val="accent2">
                <a:tint val="50000"/>
                <a:hueOff val="0"/>
                <a:satOff val="0"/>
                <a:lumOff val="0"/>
                <a:alphaOff val="0"/>
              </a:schemeClr>
            </a:fillRef>
            <a:effectRef idx="1">
              <a:schemeClr val="accent2">
                <a:tint val="50000"/>
                <a:hueOff val="0"/>
                <a:satOff val="0"/>
                <a:lumOff val="0"/>
                <a:alphaOff val="0"/>
              </a:schemeClr>
            </a:effectRef>
            <a:fontRef idx="minor">
              <a:schemeClr val="lt1">
                <a:hueOff val="0"/>
                <a:satOff val="0"/>
                <a:lumOff val="0"/>
                <a:alphaOff val="0"/>
              </a:schemeClr>
            </a:fontRef>
          </p:style>
        </p:sp>
      </p:grpSp>
    </p:spTree>
    <p:extLst>
      <p:ext uri="{BB962C8B-B14F-4D97-AF65-F5344CB8AC3E}">
        <p14:creationId xmlns:p14="http://schemas.microsoft.com/office/powerpoint/2010/main" val="884831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MX" dirty="0" smtClean="0"/>
              <a:t>Para identificar la cantidad de elementos a analizar se estudia a la población partiendo de las solicitudes de información, quejas y sugerencias proporcionadas por la Facultad de Derecho.</a:t>
            </a:r>
          </a:p>
          <a:p>
            <a:pPr algn="just"/>
            <a:r>
              <a:rPr lang="es-MX" dirty="0" smtClean="0"/>
              <a:t>La población se compone de:</a:t>
            </a:r>
          </a:p>
          <a:p>
            <a:pPr lvl="1" algn="just"/>
            <a:r>
              <a:rPr lang="es-MX" dirty="0" smtClean="0"/>
              <a:t>37 solicitudes de acceso a la información</a:t>
            </a:r>
          </a:p>
          <a:p>
            <a:pPr lvl="1" algn="just"/>
            <a:r>
              <a:rPr lang="es-MX" dirty="0" smtClean="0"/>
              <a:t>5 Quejas y sugerencias</a:t>
            </a:r>
          </a:p>
          <a:p>
            <a:pPr algn="just"/>
            <a:r>
              <a:rPr lang="es-MX" dirty="0" smtClean="0"/>
              <a:t>Comprende el periodo de abril de 2011 a enero de 2013.</a:t>
            </a:r>
            <a:endParaRPr lang="es-MX" dirty="0"/>
          </a:p>
        </p:txBody>
      </p:sp>
      <p:sp>
        <p:nvSpPr>
          <p:cNvPr id="4" name="3 Título"/>
          <p:cNvSpPr>
            <a:spLocks noGrp="1"/>
          </p:cNvSpPr>
          <p:nvPr>
            <p:ph type="title"/>
          </p:nvPr>
        </p:nvSpPr>
        <p:spPr/>
        <p:txBody>
          <a:bodyPr/>
          <a:lstStyle/>
          <a:p>
            <a:r>
              <a:rPr lang="es-MX" smtClean="0"/>
              <a:t>Población</a:t>
            </a:r>
            <a:endParaRPr lang="es-MX" dirty="0"/>
          </a:p>
        </p:txBody>
      </p:sp>
    </p:spTree>
    <p:extLst>
      <p:ext uri="{BB962C8B-B14F-4D97-AF65-F5344CB8AC3E}">
        <p14:creationId xmlns:p14="http://schemas.microsoft.com/office/powerpoint/2010/main" val="734462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Portadas">
  <a:themeElements>
    <a:clrScheme name="IFAI">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F497A"/>
      </a:hlink>
      <a:folHlink>
        <a:srgbClr val="008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Limpi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AI-DGCPA_Contenido">
  <a:themeElements>
    <a:clrScheme name="IFAI">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F497A"/>
      </a:hlink>
      <a:folHlink>
        <a:srgbClr val="008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AI-DGCPA_BulletsTradicio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SAI-DGCPA_Vario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SAI-DGCPA_Gracias">
  <a:themeElements>
    <a:clrScheme name="IFAI">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F497A"/>
      </a:hlink>
      <a:folHlink>
        <a:srgbClr val="008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IFAI_Contenido">
  <a:themeElements>
    <a:clrScheme name="IFAI">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F497A"/>
      </a:hlink>
      <a:folHlink>
        <a:srgbClr val="008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IFAI_BulletsTradicio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IFAI_Vario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IFAI_Gracias">
  <a:themeElements>
    <a:clrScheme name="IFAI">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F497A"/>
      </a:hlink>
      <a:folHlink>
        <a:srgbClr val="008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BCB532DC3C6FEC498025A523A44873D1" ma:contentTypeVersion="0" ma:contentTypeDescription="Crear nuevo documento." ma:contentTypeScope="" ma:versionID="12aaedae671a551b19e7f883ab6bc5d0">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1F84FF-9B27-4764-A856-C1333CD8488A}"/>
</file>

<file path=customXml/itemProps2.xml><?xml version="1.0" encoding="utf-8"?>
<ds:datastoreItem xmlns:ds="http://schemas.openxmlformats.org/officeDocument/2006/customXml" ds:itemID="{A47D6993-D974-48C4-87EA-00C7BADD8CF0}"/>
</file>

<file path=customXml/itemProps3.xml><?xml version="1.0" encoding="utf-8"?>
<ds:datastoreItem xmlns:ds="http://schemas.openxmlformats.org/officeDocument/2006/customXml" ds:itemID="{39311DD8-E7A6-4831-9B83-641D0616F312}"/>
</file>

<file path=docProps/app.xml><?xml version="1.0" encoding="utf-8"?>
<Properties xmlns="http://schemas.openxmlformats.org/officeDocument/2006/extended-properties" xmlns:vt="http://schemas.openxmlformats.org/officeDocument/2006/docPropsVTypes">
  <TotalTime>2969</TotalTime>
  <Words>2506</Words>
  <Application>Microsoft Office PowerPoint</Application>
  <PresentationFormat>Presentación en pantalla (4:3)</PresentationFormat>
  <Paragraphs>325</Paragraphs>
  <Slides>20</Slides>
  <Notes>0</Notes>
  <HiddenSlides>0</HiddenSlides>
  <MMClips>0</MMClips>
  <ScaleCrop>false</ScaleCrop>
  <HeadingPairs>
    <vt:vector size="4" baseType="variant">
      <vt:variant>
        <vt:lpstr>Tema</vt:lpstr>
      </vt:variant>
      <vt:variant>
        <vt:i4>10</vt:i4>
      </vt:variant>
      <vt:variant>
        <vt:lpstr>Títulos de diapositiva</vt:lpstr>
      </vt:variant>
      <vt:variant>
        <vt:i4>20</vt:i4>
      </vt:variant>
    </vt:vector>
  </HeadingPairs>
  <TitlesOfParts>
    <vt:vector size="30" baseType="lpstr">
      <vt:lpstr>Portadas</vt:lpstr>
      <vt:lpstr>SAI-DGCPA_Contenido</vt:lpstr>
      <vt:lpstr>SAI-DGCPA_BulletsTradicional</vt:lpstr>
      <vt:lpstr>SAI-DGCPA_Varios</vt:lpstr>
      <vt:lpstr>SAI-DGCPA_Gracias</vt:lpstr>
      <vt:lpstr>IFAI_Contenido</vt:lpstr>
      <vt:lpstr>IFAI_BulletsTradicional</vt:lpstr>
      <vt:lpstr>IFAI_Varios</vt:lpstr>
      <vt:lpstr>IFAI_Gracias</vt:lpstr>
      <vt:lpstr>Limpio</vt:lpstr>
      <vt:lpstr>Análisis de demanda Facultad de Derecho de la UNAM</vt:lpstr>
      <vt:lpstr>Introducción</vt:lpstr>
      <vt:lpstr>Análisis estadístico. Dependencias con mayor demanda para la UNAM</vt:lpstr>
      <vt:lpstr>Análisis estadístico de los informes anuales de transparencia</vt:lpstr>
      <vt:lpstr>Análisis estadístico de las solicitudes históricas de la Facultad de Derecho y la UNAM</vt:lpstr>
      <vt:lpstr>Portales de transparencia  Facultad de Derecho vs UNAM</vt:lpstr>
      <vt:lpstr>Observaciones de los Portales</vt:lpstr>
      <vt:lpstr>Proceso de categorización</vt:lpstr>
      <vt:lpstr>Población</vt:lpstr>
      <vt:lpstr>Conceptos y Categorías</vt:lpstr>
      <vt:lpstr>Conceptos y Categorías</vt:lpstr>
      <vt:lpstr>Resultados Categorías de Solicitudes</vt:lpstr>
      <vt:lpstr>Frecuencias Acumuladas (Proporción 80-20)</vt:lpstr>
      <vt:lpstr>Conclusiones</vt:lpstr>
      <vt:lpstr>Recomendaciones</vt:lpstr>
      <vt:lpstr>Presentación de PowerPoint</vt:lpstr>
      <vt:lpstr>Criterio de conceptos</vt:lpstr>
      <vt:lpstr>Criterio de conceptos</vt:lpstr>
      <vt:lpstr>Criterio de conceptos</vt:lpstr>
      <vt:lpstr>Criterio de conceptos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Claudia Zárate Jaloma</dc:creator>
  <dc:description>Formato de presentación DGCPA 2013.</dc:description>
  <cp:lastModifiedBy>Ma. Laura Castelazo</cp:lastModifiedBy>
  <cp:revision>175</cp:revision>
  <dcterms:created xsi:type="dcterms:W3CDTF">2012-05-16T23:53:03Z</dcterms:created>
  <dcterms:modified xsi:type="dcterms:W3CDTF">2013-05-22T19:07:29Z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0x010100BCB532DC3C6FEC498025A523A44873D1</vt:lpwstr>
  </property>
</Properties>
</file>